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00" r:id="rId2"/>
    <p:sldId id="367" r:id="rId3"/>
    <p:sldId id="292" r:id="rId4"/>
    <p:sldId id="402" r:id="rId5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339" userDrawn="1">
          <p15:clr>
            <a:srgbClr val="A4A3A4"/>
          </p15:clr>
        </p15:guide>
        <p15:guide id="4" pos="422" userDrawn="1">
          <p15:clr>
            <a:srgbClr val="A4A3A4"/>
          </p15:clr>
        </p15:guide>
        <p15:guide id="5" pos="5472" userDrawn="1">
          <p15:clr>
            <a:srgbClr val="A4A3A4"/>
          </p15:clr>
        </p15:guide>
        <p15:guide id="6" pos="5290" userDrawn="1">
          <p15:clr>
            <a:srgbClr val="A4A3A4"/>
          </p15:clr>
        </p15:guide>
        <p15:guide id="7" orient="horz" pos="936" userDrawn="1">
          <p15:clr>
            <a:srgbClr val="A4A3A4"/>
          </p15:clr>
        </p15:guide>
        <p15:guide id="8" orient="horz" pos="3865" userDrawn="1">
          <p15:clr>
            <a:srgbClr val="A4A3A4"/>
          </p15:clr>
        </p15:guide>
        <p15:guide id="9" orient="horz" pos="1292" userDrawn="1">
          <p15:clr>
            <a:srgbClr val="A4A3A4"/>
          </p15:clr>
        </p15:guide>
        <p15:guide id="15" pos="5266" userDrawn="1">
          <p15:clr>
            <a:srgbClr val="A4A3A4"/>
          </p15:clr>
        </p15:guide>
        <p15:guide id="16" orient="horz" pos="19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522B"/>
    <a:srgbClr val="2E3139"/>
    <a:srgbClr val="E6E6E6"/>
    <a:srgbClr val="502F20"/>
    <a:srgbClr val="363636"/>
    <a:srgbClr val="7F2E30"/>
    <a:srgbClr val="3C3C3C"/>
    <a:srgbClr val="F3EFEE"/>
    <a:srgbClr val="3A211D"/>
    <a:srgbClr val="F1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4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794" y="108"/>
      </p:cViewPr>
      <p:guideLst>
        <p:guide orient="horz" pos="2236"/>
        <p:guide pos="2880"/>
        <p:guide pos="339"/>
        <p:guide pos="422"/>
        <p:guide pos="5472"/>
        <p:guide pos="5290"/>
        <p:guide orient="horz" pos="936"/>
        <p:guide orient="horz" pos="3865"/>
        <p:guide orient="horz" pos="1292"/>
        <p:guide pos="5266"/>
        <p:guide orient="horz" pos="19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7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9B7B9-572E-4765-8917-F290920783FD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E3090-19BA-4BF2-BD34-BAA68E139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4BA81-6A69-41D6-AE52-62521AF76217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73A4F-3A00-45DA-888B-C117A9825B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s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701794" y="4058717"/>
            <a:ext cx="17145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2710431" y="4058717"/>
            <a:ext cx="17145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4719068" y="4058717"/>
            <a:ext cx="17145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</a:p>
        </p:txBody>
      </p:sp>
      <p:sp>
        <p:nvSpPr>
          <p:cNvPr id="16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727706" y="4058717"/>
            <a:ext cx="17145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43">
        <p15:prstTrans prst="pageCurlDouble"/>
      </p:transition>
    </mc:Choice>
    <mc:Fallback xmlns="">
      <p:transition spd="slow" advTm="4043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43">
        <p15:prstTrans prst="pageCurlDouble"/>
      </p:transition>
    </mc:Choice>
    <mc:Fallback xmlns="">
      <p:transition spd="slow" advTm="4043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40069" y="2365265"/>
            <a:ext cx="13716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26980" y="2365265"/>
            <a:ext cx="13716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713890" y="2365265"/>
            <a:ext cx="13716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400801" y="2365265"/>
            <a:ext cx="13716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40069" y="2365265"/>
            <a:ext cx="13716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26980" y="2365265"/>
            <a:ext cx="13716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6243921" y="6545427"/>
            <a:ext cx="581352" cy="440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3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 rot="434797">
            <a:off x="898700" y="2019299"/>
            <a:ext cx="13716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 rot="434797">
            <a:off x="4811152" y="2030510"/>
            <a:ext cx="13716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 rot="434797">
            <a:off x="896990" y="4329978"/>
            <a:ext cx="13716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 rot="434797">
            <a:off x="4816300" y="4345750"/>
            <a:ext cx="13716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656856" y="2370939"/>
            <a:ext cx="1056132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2020482" y="2370939"/>
            <a:ext cx="1056132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3384108" y="2370939"/>
            <a:ext cx="1056132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747734" y="2370939"/>
            <a:ext cx="1056132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6111360" y="2370939"/>
            <a:ext cx="1056132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7415063" y="2370939"/>
            <a:ext cx="1056132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98965" y="2359541"/>
            <a:ext cx="1296162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365084" y="3433428"/>
            <a:ext cx="1296162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931202" y="2359541"/>
            <a:ext cx="1296162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494371" y="3433428"/>
            <a:ext cx="1296162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060490" y="2359541"/>
            <a:ext cx="1296162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715399" y="566478"/>
            <a:ext cx="1049274" cy="1399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4972050" y="-1"/>
            <a:ext cx="4171950" cy="253054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3914775" y="669472"/>
            <a:ext cx="658368" cy="87782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716498" y="2019300"/>
            <a:ext cx="932688" cy="124358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5445400" y="2988127"/>
            <a:ext cx="884682" cy="11795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6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939508" y="3565323"/>
            <a:ext cx="1309878" cy="17465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89298" y="104777"/>
            <a:ext cx="5026819" cy="664686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5163703" y="104774"/>
            <a:ext cx="1920241" cy="3292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7131787" y="3460366"/>
            <a:ext cx="1920241" cy="3292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9193" y="2019302"/>
            <a:ext cx="2945606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453616" y="2019302"/>
            <a:ext cx="2945606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8914" y="4124326"/>
            <a:ext cx="2945606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453477" y="4124327"/>
            <a:ext cx="2945606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448039" y="2019302"/>
            <a:ext cx="1983581" cy="414813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429863" y="1775893"/>
            <a:ext cx="2029968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2514648" y="1775893"/>
            <a:ext cx="2029968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8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4598194" y="1775893"/>
            <a:ext cx="2029968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6683026" y="1775893"/>
            <a:ext cx="2029968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20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429863" y="3816434"/>
            <a:ext cx="2029968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21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2514648" y="3816434"/>
            <a:ext cx="2029968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4598194" y="3816434"/>
            <a:ext cx="2029968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23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6681740" y="3816434"/>
            <a:ext cx="2029968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2836068" y="-1"/>
            <a:ext cx="2064544" cy="33385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7108033" y="1509716"/>
            <a:ext cx="2035969" cy="374808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698897" y="1509716"/>
            <a:ext cx="2065734" cy="374808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8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4972051" y="1509716"/>
            <a:ext cx="2065734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4972051" y="3429002"/>
            <a:ext cx="2065734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20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2834877" y="3429002"/>
            <a:ext cx="2065734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-162898" y="2624081"/>
            <a:ext cx="1309878" cy="1243584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7996268" y="2624081"/>
            <a:ext cx="1309878" cy="1243584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1260731" y="2149558"/>
            <a:ext cx="2130675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3506663" y="2149558"/>
            <a:ext cx="2130675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51842" y="2149558"/>
            <a:ext cx="2130675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009136"/>
            <a:ext cx="4572000" cy="41562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572001" y="2009136"/>
            <a:ext cx="1743075" cy="23274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6315076" y="2009136"/>
            <a:ext cx="2828925" cy="23274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9144000" cy="341836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#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2503968" y="3418366"/>
            <a:ext cx="1789592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#</a:t>
            </a:r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5000626" y="3418366"/>
            <a:ext cx="1789592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#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6.GIF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9.xml"/><Relationship Id="rId7" Type="http://schemas.openxmlformats.org/officeDocument/2006/relationships/image" Target="../media/image7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985"/>
            <a:ext cx="9178290" cy="687197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06930" y="0"/>
            <a:ext cx="6508115" cy="6877050"/>
          </a:xfrm>
          <a:prstGeom prst="parallelogram">
            <a:avLst>
              <a:gd name="adj" fmla="val 54803"/>
            </a:avLst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630" y="-697230"/>
            <a:ext cx="4144010" cy="291846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183255" y="2868295"/>
            <a:ext cx="3956685" cy="645160"/>
          </a:xfrm>
          <a:prstGeom prst="rect">
            <a:avLst/>
          </a:prstGeom>
          <a:solidFill>
            <a:srgbClr val="35522B"/>
          </a:solidFill>
        </p:spPr>
        <p:txBody>
          <a:bodyPr wrap="square" anchor="ctr">
            <a:spAutoFit/>
          </a:bodyPr>
          <a:lstStyle/>
          <a:p>
            <a:pPr algn="just"/>
            <a:r>
              <a:rPr lang="zh-CN" altLang="en-US" sz="3600" b="1" spc="45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课</a:t>
            </a:r>
            <a:r>
              <a:rPr lang="en-US" altLang="zh-CN" sz="3600" b="1" spc="45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3600" b="1" spc="45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程</a:t>
            </a:r>
            <a:r>
              <a:rPr lang="en-US" altLang="zh-CN" sz="3600" b="1" spc="45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3600" b="1" spc="45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名</a:t>
            </a:r>
            <a:r>
              <a:rPr lang="en-US" altLang="zh-CN" sz="3600" b="1" spc="45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3600" b="1" spc="45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称</a:t>
            </a:r>
          </a:p>
        </p:txBody>
      </p:sp>
      <p:sp>
        <p:nvSpPr>
          <p:cNvPr id="14" name="矩形 13"/>
          <p:cNvSpPr/>
          <p:nvPr/>
        </p:nvSpPr>
        <p:spPr>
          <a:xfrm>
            <a:off x="3131578" y="5249787"/>
            <a:ext cx="2844339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dirty="0">
                <a:solidFill>
                  <a:srgbClr val="2E31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主讲教师：</a:t>
            </a:r>
            <a:r>
              <a:rPr lang="en-US" altLang="zh-CN" dirty="0">
                <a:solidFill>
                  <a:srgbClr val="2E31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</a:t>
            </a:r>
            <a:r>
              <a:rPr lang="zh-CN" altLang="en-US" dirty="0">
                <a:solidFill>
                  <a:srgbClr val="2E31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</a:t>
            </a:r>
          </a:p>
        </p:txBody>
      </p:sp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3101975" y="4373989"/>
            <a:ext cx="3594735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sz="2400" spc="451" dirty="0">
                <a:solidFill>
                  <a:srgbClr val="3552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专业</a:t>
            </a:r>
            <a:endParaRPr lang="en-US" altLang="zh-CN" sz="2400" spc="451" dirty="0">
              <a:solidFill>
                <a:srgbClr val="35522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/>
            <a:r>
              <a:rPr lang="zh-CN" sz="2400" spc="451" dirty="0">
                <a:solidFill>
                  <a:srgbClr val="3552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学部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43">
        <p15:prstTrans prst="pageCurlDouble"/>
      </p:transition>
    </mc:Choice>
    <mc:Fallback xmlns="">
      <p:transition spd="slow" advTm="4043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096645"/>
            <a:ext cx="9144000" cy="6686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580" y="-19050"/>
            <a:ext cx="6508115" cy="6877050"/>
          </a:xfrm>
          <a:prstGeom prst="parallelogram">
            <a:avLst>
              <a:gd name="adj" fmla="val 54803"/>
            </a:avLst>
          </a:prstGeom>
        </p:spPr>
      </p:pic>
      <p:grpSp>
        <p:nvGrpSpPr>
          <p:cNvPr id="11" name="组合 10"/>
          <p:cNvGrpSpPr/>
          <p:nvPr/>
        </p:nvGrpSpPr>
        <p:grpSpPr>
          <a:xfrm>
            <a:off x="953236" y="2471686"/>
            <a:ext cx="723588" cy="375387"/>
            <a:chOff x="1503145" y="2331986"/>
            <a:chExt cx="723588" cy="375386"/>
          </a:xfrm>
        </p:grpSpPr>
        <p:sp>
          <p:nvSpPr>
            <p:cNvPr id="7" name="平行四边形 6"/>
            <p:cNvSpPr/>
            <p:nvPr/>
          </p:nvSpPr>
          <p:spPr>
            <a:xfrm>
              <a:off x="1503145" y="2331987"/>
              <a:ext cx="616017" cy="375385"/>
            </a:xfrm>
            <a:prstGeom prst="parallelogram">
              <a:avLst/>
            </a:prstGeom>
            <a:solidFill>
              <a:srgbClr val="355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</a:rPr>
                <a:t>1</a:t>
              </a:r>
              <a:endPara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endParaRPr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2119162" y="2331986"/>
              <a:ext cx="107571" cy="375385"/>
            </a:xfrm>
            <a:prstGeom prst="parallelogram">
              <a:avLst>
                <a:gd name="adj" fmla="val 87967"/>
              </a:avLst>
            </a:prstGeom>
            <a:solidFill>
              <a:srgbClr val="355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平行四边形 9"/>
            <p:cNvSpPr/>
            <p:nvPr/>
          </p:nvSpPr>
          <p:spPr>
            <a:xfrm>
              <a:off x="2048518" y="2331986"/>
              <a:ext cx="141288" cy="375385"/>
            </a:xfrm>
            <a:prstGeom prst="parallelogram">
              <a:avLst>
                <a:gd name="adj" fmla="val 67171"/>
              </a:avLst>
            </a:prstGeom>
            <a:solidFill>
              <a:srgbClr val="355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53236" y="3366998"/>
            <a:ext cx="723588" cy="375387"/>
            <a:chOff x="1503145" y="2331986"/>
            <a:chExt cx="723588" cy="375386"/>
          </a:xfrm>
        </p:grpSpPr>
        <p:sp>
          <p:nvSpPr>
            <p:cNvPr id="13" name="平行四边形 12"/>
            <p:cNvSpPr/>
            <p:nvPr/>
          </p:nvSpPr>
          <p:spPr>
            <a:xfrm>
              <a:off x="1503145" y="2331987"/>
              <a:ext cx="616017" cy="375385"/>
            </a:xfrm>
            <a:prstGeom prst="parallelogram">
              <a:avLst/>
            </a:prstGeom>
            <a:solidFill>
              <a:srgbClr val="355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</a:rPr>
                <a:t>2</a:t>
              </a:r>
              <a:endPara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endParaRPr>
            </a:p>
          </p:txBody>
        </p:sp>
        <p:sp>
          <p:nvSpPr>
            <p:cNvPr id="14" name="平行四边形 13"/>
            <p:cNvSpPr/>
            <p:nvPr/>
          </p:nvSpPr>
          <p:spPr>
            <a:xfrm>
              <a:off x="2119162" y="2331986"/>
              <a:ext cx="107571" cy="375385"/>
            </a:xfrm>
            <a:prstGeom prst="parallelogram">
              <a:avLst>
                <a:gd name="adj" fmla="val 87967"/>
              </a:avLst>
            </a:prstGeom>
            <a:solidFill>
              <a:srgbClr val="355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>
              <a:off x="2048518" y="2331986"/>
              <a:ext cx="141288" cy="375385"/>
            </a:xfrm>
            <a:prstGeom prst="parallelogram">
              <a:avLst>
                <a:gd name="adj" fmla="val 67171"/>
              </a:avLst>
            </a:prstGeom>
            <a:solidFill>
              <a:srgbClr val="355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53236" y="4295397"/>
            <a:ext cx="723588" cy="375387"/>
            <a:chOff x="1503145" y="2331986"/>
            <a:chExt cx="723588" cy="375386"/>
          </a:xfrm>
        </p:grpSpPr>
        <p:sp>
          <p:nvSpPr>
            <p:cNvPr id="18" name="平行四边形 17"/>
            <p:cNvSpPr/>
            <p:nvPr/>
          </p:nvSpPr>
          <p:spPr>
            <a:xfrm>
              <a:off x="1503145" y="2331987"/>
              <a:ext cx="616017" cy="375385"/>
            </a:xfrm>
            <a:prstGeom prst="parallelogram">
              <a:avLst/>
            </a:prstGeom>
            <a:solidFill>
              <a:srgbClr val="355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</a:rPr>
                <a:t>3</a:t>
              </a:r>
              <a:endPara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endParaRPr>
            </a:p>
          </p:txBody>
        </p:sp>
        <p:sp>
          <p:nvSpPr>
            <p:cNvPr id="19" name="平行四边形 18"/>
            <p:cNvSpPr/>
            <p:nvPr/>
          </p:nvSpPr>
          <p:spPr>
            <a:xfrm>
              <a:off x="2119162" y="2331986"/>
              <a:ext cx="107571" cy="375385"/>
            </a:xfrm>
            <a:prstGeom prst="parallelogram">
              <a:avLst>
                <a:gd name="adj" fmla="val 87967"/>
              </a:avLst>
            </a:prstGeom>
            <a:solidFill>
              <a:srgbClr val="355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平行四边形 19"/>
            <p:cNvSpPr/>
            <p:nvPr/>
          </p:nvSpPr>
          <p:spPr>
            <a:xfrm>
              <a:off x="2048518" y="2331986"/>
              <a:ext cx="141288" cy="375385"/>
            </a:xfrm>
            <a:prstGeom prst="parallelogram">
              <a:avLst>
                <a:gd name="adj" fmla="val 67171"/>
              </a:avLst>
            </a:prstGeom>
            <a:solidFill>
              <a:srgbClr val="355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57781" y="5190710"/>
            <a:ext cx="723588" cy="375387"/>
            <a:chOff x="1503145" y="2331986"/>
            <a:chExt cx="723588" cy="375386"/>
          </a:xfrm>
        </p:grpSpPr>
        <p:sp>
          <p:nvSpPr>
            <p:cNvPr id="22" name="平行四边形 21"/>
            <p:cNvSpPr/>
            <p:nvPr/>
          </p:nvSpPr>
          <p:spPr>
            <a:xfrm>
              <a:off x="1503145" y="2331987"/>
              <a:ext cx="616017" cy="375385"/>
            </a:xfrm>
            <a:prstGeom prst="parallelogram">
              <a:avLst/>
            </a:prstGeom>
            <a:solidFill>
              <a:srgbClr val="355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</a:rPr>
                <a:t>4</a:t>
              </a:r>
              <a:endPara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>
              <a:off x="2119162" y="2331986"/>
              <a:ext cx="107571" cy="375385"/>
            </a:xfrm>
            <a:prstGeom prst="parallelogram">
              <a:avLst>
                <a:gd name="adj" fmla="val 87967"/>
              </a:avLst>
            </a:prstGeom>
            <a:solidFill>
              <a:srgbClr val="355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平行四边形 23"/>
            <p:cNvSpPr/>
            <p:nvPr/>
          </p:nvSpPr>
          <p:spPr>
            <a:xfrm>
              <a:off x="2048518" y="2331986"/>
              <a:ext cx="141288" cy="375385"/>
            </a:xfrm>
            <a:prstGeom prst="parallelogram">
              <a:avLst>
                <a:gd name="adj" fmla="val 67171"/>
              </a:avLst>
            </a:prstGeom>
            <a:solidFill>
              <a:srgbClr val="355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783497" y="2428547"/>
            <a:ext cx="1167130" cy="4603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3C3C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zh-CN" altLang="en-US" sz="2400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783497" y="3318833"/>
            <a:ext cx="1167130" cy="4603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3C3C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zh-CN" altLang="en-US" sz="2400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39048" y="4209119"/>
            <a:ext cx="1167130" cy="4603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3C3C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zh-CN" altLang="en-US" sz="2400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755077" y="5147573"/>
            <a:ext cx="1167130" cy="4603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3C3C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zh-CN" altLang="en-US" sz="2400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itle 1"/>
          <p:cNvSpPr txBox="1"/>
          <p:nvPr>
            <p:custDataLst>
              <p:tags r:id="rId2"/>
            </p:custDataLst>
          </p:nvPr>
        </p:nvSpPr>
        <p:spPr>
          <a:xfrm>
            <a:off x="2844800" y="924286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3200" b="1" dirty="0">
                <a:solidFill>
                  <a:srgbClr val="3C3C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课程名称</a:t>
            </a:r>
            <a:endParaRPr lang="en-GB" altLang="zh-CN" sz="3200" b="1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" name="图片 27" descr="标准组合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730" y="559435"/>
            <a:ext cx="2892425" cy="506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/>
          <p:nvPr>
            <p:custDataLst>
              <p:tags r:id="rId1"/>
            </p:custDataLst>
          </p:nvPr>
        </p:nvSpPr>
        <p:spPr>
          <a:xfrm>
            <a:off x="3060700" y="295002"/>
            <a:ext cx="3022600" cy="1125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endParaRPr lang="zh-CN" altLang="en-US" sz="2400" b="1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 descr="徽标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379460" y="175895"/>
            <a:ext cx="621030" cy="621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-6985"/>
            <a:ext cx="9178290" cy="687197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524066" y="2712085"/>
            <a:ext cx="4297680" cy="9220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3C3C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本章内容结束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3950" y="0"/>
            <a:ext cx="7505065" cy="6858000"/>
          </a:xfrm>
          <a:prstGeom prst="parallelogram">
            <a:avLst>
              <a:gd name="adj" fmla="val 56579"/>
            </a:avLst>
          </a:prstGeom>
        </p:spPr>
      </p:pic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3564648" y="4886567"/>
            <a:ext cx="2844339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dirty="0">
                <a:solidFill>
                  <a:srgbClr val="2E31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主讲教师：</a:t>
            </a:r>
            <a:r>
              <a:rPr lang="en-US" altLang="zh-CN" dirty="0">
                <a:solidFill>
                  <a:srgbClr val="2E31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</a:t>
            </a:r>
            <a:r>
              <a:rPr lang="zh-CN" altLang="en-US" dirty="0">
                <a:solidFill>
                  <a:srgbClr val="2E31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</a:t>
            </a: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3535045" y="4010769"/>
            <a:ext cx="3594735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zh-CN" altLang="en-US" sz="2400" spc="451" dirty="0">
                <a:solidFill>
                  <a:srgbClr val="3552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专业</a:t>
            </a:r>
            <a:endParaRPr lang="en-US" altLang="zh-CN" sz="2400" spc="451" dirty="0">
              <a:solidFill>
                <a:srgbClr val="35522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/>
            <a:r>
              <a:rPr lang="zh-CN" sz="2400" spc="451" dirty="0">
                <a:solidFill>
                  <a:srgbClr val="3552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学部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630" y="-697230"/>
            <a:ext cx="4144010" cy="2918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43">
        <p15:prstTrans prst="pageCurlDouble"/>
      </p:transition>
    </mc:Choice>
    <mc:Fallback xmlns="">
      <p:transition spd="slow" advTm="4043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Volt - Colorful Birigh"/>
  <p:tag name="KSO_WPP_MARK_KEY" val="7e7249dc-5cac-4350-9824-9fc455f38a78"/>
  <p:tag name="COMMONDATA" val="eyJoZGlkIjoiYWFjYzk2ZjUzYTU3Y2VhMThjMTQ2N2JlZWM0NzlhODI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29</Words>
  <Application>Microsoft Office PowerPoint</Application>
  <PresentationFormat>全屏显示(4:3)</PresentationFormat>
  <Paragraphs>17</Paragraphs>
  <Slides>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微软雅黑</vt:lpstr>
      <vt:lpstr>幼圆</vt:lpstr>
      <vt:lpstr>Arial</vt:lpstr>
      <vt:lpstr>Berlin Sans FB Demi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</dc:title>
  <dc:creator>第一PPT</dc:creator>
  <cp:keywords>www.1ppt.com</cp:keywords>
  <dc:description>www.1ppt.com</dc:description>
  <cp:lastModifiedBy>sammi</cp:lastModifiedBy>
  <cp:revision>1161</cp:revision>
  <dcterms:created xsi:type="dcterms:W3CDTF">2015-03-01T11:49:00Z</dcterms:created>
  <dcterms:modified xsi:type="dcterms:W3CDTF">2023-04-03T00:17:54Z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1148A9821DAC42608DE076516061DC34</vt:lpwstr>
  </property>
  <property fmtid="{D5CDD505-2E9C-101B-9397-08002B2CF9AE}" pid="3" name="KSOProductBuildVer">
    <vt:lpwstr>2052-11.1.0.14036</vt:lpwstr>
  </property>
</Properties>
</file>