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2" r:id="rId2"/>
    <p:sldMasterId id="2147483666" r:id="rId3"/>
  </p:sldMasterIdLst>
  <p:notesMasterIdLst>
    <p:notesMasterId r:id="rId8"/>
  </p:notesMasterIdLst>
  <p:sldIdLst>
    <p:sldId id="485" r:id="rId4"/>
    <p:sldId id="486" r:id="rId5"/>
    <p:sldId id="521" r:id="rId6"/>
    <p:sldId id="527" r:id="rId7"/>
  </p:sldIdLst>
  <p:sldSz cx="6858000" cy="5143500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55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3399"/>
    <a:srgbClr val="000066"/>
    <a:srgbClr val="006600"/>
    <a:srgbClr val="020143"/>
    <a:srgbClr val="003300"/>
    <a:srgbClr val="FCC049"/>
    <a:srgbClr val="C6126D"/>
    <a:srgbClr val="FDD41A"/>
    <a:srgbClr val="E95E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9" autoAdjust="0"/>
    <p:restoredTop sz="94700" autoAdjust="0"/>
  </p:normalViewPr>
  <p:slideViewPr>
    <p:cSldViewPr showGuides="1">
      <p:cViewPr varScale="1">
        <p:scale>
          <a:sx n="142" d="100"/>
          <a:sy n="142" d="100"/>
        </p:scale>
        <p:origin x="1746" y="132"/>
      </p:cViewPr>
      <p:guideLst>
        <p:guide orient="horz" pos="1655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206375"/>
            <a:ext cx="61722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206375"/>
            <a:ext cx="61722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206375"/>
            <a:ext cx="61722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430778" y="5044120"/>
            <a:ext cx="918102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http://www.1ppt.com/xiazai/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206375"/>
            <a:ext cx="61722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900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2023/4/3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43150" y="4767263"/>
            <a:ext cx="21717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914900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205979"/>
            <a:ext cx="154305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205979"/>
            <a:ext cx="451485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900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2023/4/3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43150" y="4767263"/>
            <a:ext cx="21717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914900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41772"/>
            <a:ext cx="58293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282305"/>
            <a:ext cx="5915025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442099"/>
            <a:ext cx="5915025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8210" y="251997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客户关系是什么？</a:t>
            </a: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223097" y="274864"/>
            <a:ext cx="239606" cy="239486"/>
            <a:chOff x="609600" y="1109510"/>
            <a:chExt cx="319475" cy="239486"/>
          </a:xfrm>
        </p:grpSpPr>
        <p:sp>
          <p:nvSpPr>
            <p:cNvPr id="3" name="椭圆 2"/>
            <p:cNvSpPr/>
            <p:nvPr userDrawn="1"/>
          </p:nvSpPr>
          <p:spPr>
            <a:xfrm>
              <a:off x="609600" y="1109510"/>
              <a:ext cx="239486" cy="23948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9" name="椭圆 18"/>
            <p:cNvSpPr/>
            <p:nvPr userDrawn="1"/>
          </p:nvSpPr>
          <p:spPr>
            <a:xfrm>
              <a:off x="769096" y="1189017"/>
              <a:ext cx="159979" cy="1599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73845"/>
            <a:ext cx="5915025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878806"/>
            <a:ext cx="2901255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878806"/>
            <a:ext cx="2915543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0"/>
            <a:ext cx="3471863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740570"/>
            <a:ext cx="3471863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273844"/>
            <a:ext cx="1478756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73844"/>
            <a:ext cx="4350544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8210" y="25199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如何管理客户</a:t>
            </a: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223097" y="274864"/>
            <a:ext cx="239606" cy="239486"/>
            <a:chOff x="609600" y="1109510"/>
            <a:chExt cx="319475" cy="239486"/>
          </a:xfrm>
        </p:grpSpPr>
        <p:sp>
          <p:nvSpPr>
            <p:cNvPr id="3" name="椭圆 2"/>
            <p:cNvSpPr/>
            <p:nvPr userDrawn="1"/>
          </p:nvSpPr>
          <p:spPr>
            <a:xfrm>
              <a:off x="609600" y="1109510"/>
              <a:ext cx="239486" cy="23948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9" name="椭圆 18"/>
            <p:cNvSpPr/>
            <p:nvPr userDrawn="1"/>
          </p:nvSpPr>
          <p:spPr>
            <a:xfrm>
              <a:off x="769096" y="1189017"/>
              <a:ext cx="159979" cy="1599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8210" y="25199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关于客户管理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223097" y="274864"/>
            <a:ext cx="239606" cy="239486"/>
            <a:chOff x="609600" y="1109510"/>
            <a:chExt cx="319475" cy="239486"/>
          </a:xfrm>
        </p:grpSpPr>
        <p:sp>
          <p:nvSpPr>
            <p:cNvPr id="3" name="椭圆 2"/>
            <p:cNvSpPr/>
            <p:nvPr userDrawn="1"/>
          </p:nvSpPr>
          <p:spPr>
            <a:xfrm>
              <a:off x="609600" y="1109510"/>
              <a:ext cx="239486" cy="23948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9" name="椭圆 18"/>
            <p:cNvSpPr/>
            <p:nvPr userDrawn="1"/>
          </p:nvSpPr>
          <p:spPr>
            <a:xfrm>
              <a:off x="769096" y="1189017"/>
              <a:ext cx="159979" cy="1599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206375"/>
            <a:ext cx="61722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206375"/>
            <a:ext cx="61722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Vert">
          <a:fgClr>
            <a:schemeClr val="bg2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Vert">
          <a:fgClr>
            <a:schemeClr val="bg2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5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4767264"/>
            <a:ext cx="2314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4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12" Type="http://schemas.openxmlformats.org/officeDocument/2006/relationships/image" Target="../media/image1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image" Target="../media/image2.jpeg"/><Relationship Id="rId5" Type="http://schemas.openxmlformats.org/officeDocument/2006/relationships/tags" Target="../tags/tag9.xml"/><Relationship Id="rId10" Type="http://schemas.openxmlformats.org/officeDocument/2006/relationships/slideLayout" Target="../slideLayouts/slideLayout28.xml"/><Relationship Id="rId4" Type="http://schemas.openxmlformats.org/officeDocument/2006/relationships/tags" Target="../tags/tag8.xml"/><Relationship Id="rId9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350" y="-484505"/>
            <a:ext cx="3003550" cy="21151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878"/>
          <a:stretch>
            <a:fillRect/>
          </a:stretch>
        </p:blipFill>
        <p:spPr>
          <a:xfrm>
            <a:off x="1764673" y="1656771"/>
            <a:ext cx="5093327" cy="194309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1657351"/>
            <a:ext cx="2343150" cy="19431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rgbClr val="006600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 rot="2700000" flipH="1">
            <a:off x="4554660" y="1854400"/>
            <a:ext cx="1387841" cy="1547843"/>
          </a:xfrm>
          <a:custGeom>
            <a:avLst/>
            <a:gdLst>
              <a:gd name="connsiteX0" fmla="*/ 1850455 w 1850455"/>
              <a:gd name="connsiteY0" fmla="*/ 126244 h 2063791"/>
              <a:gd name="connsiteX1" fmla="*/ 1724211 w 1850455"/>
              <a:gd name="connsiteY1" fmla="*/ 0 h 2063791"/>
              <a:gd name="connsiteX2" fmla="*/ 0 w 1850455"/>
              <a:gd name="connsiteY2" fmla="*/ 0 h 2063791"/>
              <a:gd name="connsiteX3" fmla="*/ 0 w 1850455"/>
              <a:gd name="connsiteY3" fmla="*/ 1937547 h 2063791"/>
              <a:gd name="connsiteX4" fmla="*/ 126244 w 1850455"/>
              <a:gd name="connsiteY4" fmla="*/ 2063791 h 2063791"/>
              <a:gd name="connsiteX5" fmla="*/ 126244 w 1850455"/>
              <a:gd name="connsiteY5" fmla="*/ 126244 h 206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50455" h="2063791">
                <a:moveTo>
                  <a:pt x="1850455" y="126244"/>
                </a:moveTo>
                <a:lnTo>
                  <a:pt x="1724211" y="0"/>
                </a:lnTo>
                <a:lnTo>
                  <a:pt x="0" y="0"/>
                </a:lnTo>
                <a:lnTo>
                  <a:pt x="0" y="1937547"/>
                </a:lnTo>
                <a:lnTo>
                  <a:pt x="126244" y="2063791"/>
                </a:lnTo>
                <a:lnTo>
                  <a:pt x="126244" y="126244"/>
                </a:lnTo>
                <a:close/>
              </a:path>
            </a:pathLst>
          </a:cu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173" y="1935555"/>
            <a:ext cx="2444073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zh-CN" altLang="en-US" sz="2400" b="1" spc="4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课程名称</a:t>
            </a:r>
          </a:p>
        </p:txBody>
      </p:sp>
      <p:sp>
        <p:nvSpPr>
          <p:cNvPr id="6" name="矩形 5"/>
          <p:cNvSpPr/>
          <p:nvPr/>
        </p:nvSpPr>
        <p:spPr>
          <a:xfrm>
            <a:off x="308845" y="3075528"/>
            <a:ext cx="169140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zh-CN" altLang="en-US" sz="1200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主讲教师：</a:t>
            </a:r>
            <a:r>
              <a:rPr lang="en-US" altLang="zh-CN" sz="1200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</a:t>
            </a:r>
            <a:r>
              <a:rPr lang="zh-CN" altLang="en-US" sz="1200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</a:t>
            </a:r>
          </a:p>
        </p:txBody>
      </p:sp>
      <p:sp>
        <p:nvSpPr>
          <p:cNvPr id="14" name="任意多边形 13"/>
          <p:cNvSpPr/>
          <p:nvPr/>
        </p:nvSpPr>
        <p:spPr>
          <a:xfrm rot="2700000" flipH="1">
            <a:off x="3359667" y="1359417"/>
            <a:ext cx="2424670" cy="2424670"/>
          </a:xfrm>
          <a:custGeom>
            <a:avLst/>
            <a:gdLst>
              <a:gd name="connsiteX0" fmla="*/ 1174195 w 3232893"/>
              <a:gd name="connsiteY0" fmla="*/ 3232893 h 3232893"/>
              <a:gd name="connsiteX1" fmla="*/ 1047951 w 3232893"/>
              <a:gd name="connsiteY1" fmla="*/ 3106649 h 3232893"/>
              <a:gd name="connsiteX2" fmla="*/ 126244 w 3232893"/>
              <a:gd name="connsiteY2" fmla="*/ 3106649 h 3232893"/>
              <a:gd name="connsiteX3" fmla="*/ 126244 w 3232893"/>
              <a:gd name="connsiteY3" fmla="*/ 2184942 h 3232893"/>
              <a:gd name="connsiteX4" fmla="*/ 0 w 3232893"/>
              <a:gd name="connsiteY4" fmla="*/ 2058698 h 3232893"/>
              <a:gd name="connsiteX5" fmla="*/ 0 w 3232893"/>
              <a:gd name="connsiteY5" fmla="*/ 3232893 h 3232893"/>
              <a:gd name="connsiteX6" fmla="*/ 3232893 w 3232893"/>
              <a:gd name="connsiteY6" fmla="*/ 0 h 3232893"/>
              <a:gd name="connsiteX7" fmla="*/ 1849834 w 3232893"/>
              <a:gd name="connsiteY7" fmla="*/ 0 h 3232893"/>
              <a:gd name="connsiteX8" fmla="*/ 1976079 w 3232893"/>
              <a:gd name="connsiteY8" fmla="*/ 126244 h 3232893"/>
              <a:gd name="connsiteX9" fmla="*/ 3106649 w 3232893"/>
              <a:gd name="connsiteY9" fmla="*/ 126244 h 3232893"/>
              <a:gd name="connsiteX10" fmla="*/ 3106649 w 3232893"/>
              <a:gd name="connsiteY10" fmla="*/ 1256815 h 3232893"/>
              <a:gd name="connsiteX11" fmla="*/ 3232893 w 3232893"/>
              <a:gd name="connsiteY11" fmla="*/ 1383059 h 323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32893" h="3232893">
                <a:moveTo>
                  <a:pt x="1174195" y="3232893"/>
                </a:moveTo>
                <a:lnTo>
                  <a:pt x="1047951" y="3106649"/>
                </a:lnTo>
                <a:lnTo>
                  <a:pt x="126244" y="3106649"/>
                </a:lnTo>
                <a:lnTo>
                  <a:pt x="126244" y="2184942"/>
                </a:lnTo>
                <a:lnTo>
                  <a:pt x="0" y="2058698"/>
                </a:lnTo>
                <a:lnTo>
                  <a:pt x="0" y="3232893"/>
                </a:lnTo>
                <a:close/>
                <a:moveTo>
                  <a:pt x="3232893" y="0"/>
                </a:moveTo>
                <a:lnTo>
                  <a:pt x="1849834" y="0"/>
                </a:lnTo>
                <a:lnTo>
                  <a:pt x="1976079" y="126244"/>
                </a:lnTo>
                <a:lnTo>
                  <a:pt x="3106649" y="126244"/>
                </a:lnTo>
                <a:lnTo>
                  <a:pt x="3106649" y="1256815"/>
                </a:lnTo>
                <a:lnTo>
                  <a:pt x="3232893" y="138305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0" y="1428751"/>
            <a:ext cx="3899204" cy="131156"/>
          </a:xfrm>
          <a:custGeom>
            <a:avLst/>
            <a:gdLst>
              <a:gd name="connsiteX0" fmla="*/ 0 w 5198938"/>
              <a:gd name="connsiteY0" fmla="*/ 0 h 174875"/>
              <a:gd name="connsiteX1" fmla="*/ 5198938 w 5198938"/>
              <a:gd name="connsiteY1" fmla="*/ 0 h 174875"/>
              <a:gd name="connsiteX2" fmla="*/ 5024063 w 5198938"/>
              <a:gd name="connsiteY2" fmla="*/ 174875 h 174875"/>
              <a:gd name="connsiteX3" fmla="*/ 0 w 5198938"/>
              <a:gd name="connsiteY3" fmla="*/ 174875 h 17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8938" h="174875">
                <a:moveTo>
                  <a:pt x="0" y="0"/>
                </a:moveTo>
                <a:lnTo>
                  <a:pt x="5198938" y="0"/>
                </a:lnTo>
                <a:lnTo>
                  <a:pt x="5024063" y="174875"/>
                </a:lnTo>
                <a:lnTo>
                  <a:pt x="0" y="17487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7" name="任意多边形 26"/>
          <p:cNvSpPr/>
          <p:nvPr/>
        </p:nvSpPr>
        <p:spPr>
          <a:xfrm flipH="1" flipV="1">
            <a:off x="5143500" y="3679246"/>
            <a:ext cx="1714500" cy="131156"/>
          </a:xfrm>
          <a:custGeom>
            <a:avLst/>
            <a:gdLst>
              <a:gd name="connsiteX0" fmla="*/ 2111125 w 2286000"/>
              <a:gd name="connsiteY0" fmla="*/ 174875 h 174875"/>
              <a:gd name="connsiteX1" fmla="*/ 0 w 2286000"/>
              <a:gd name="connsiteY1" fmla="*/ 174875 h 174875"/>
              <a:gd name="connsiteX2" fmla="*/ 0 w 2286000"/>
              <a:gd name="connsiteY2" fmla="*/ 0 h 174875"/>
              <a:gd name="connsiteX3" fmla="*/ 2286000 w 2286000"/>
              <a:gd name="connsiteY3" fmla="*/ 0 h 17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174875">
                <a:moveTo>
                  <a:pt x="2111125" y="174875"/>
                </a:moveTo>
                <a:lnTo>
                  <a:pt x="0" y="174875"/>
                </a:lnTo>
                <a:lnTo>
                  <a:pt x="0" y="0"/>
                </a:lnTo>
                <a:lnTo>
                  <a:pt x="228600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285750" y="2628342"/>
            <a:ext cx="2444073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sz="1200" spc="4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专业</a:t>
            </a:r>
            <a:endParaRPr lang="en-US" altLang="zh-CN" sz="1200" spc="4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l"/>
            <a:r>
              <a:rPr lang="zh-CN" sz="1200" spc="4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1657351"/>
            <a:ext cx="2482946" cy="19431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矩形 2"/>
          <p:cNvSpPr/>
          <p:nvPr/>
        </p:nvSpPr>
        <p:spPr>
          <a:xfrm>
            <a:off x="2482947" y="1657351"/>
            <a:ext cx="4375054" cy="1943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4" name="组合 3"/>
          <p:cNvGrpSpPr/>
          <p:nvPr/>
        </p:nvGrpSpPr>
        <p:grpSpPr>
          <a:xfrm flipH="1">
            <a:off x="823315" y="1359417"/>
            <a:ext cx="2662835" cy="2424670"/>
            <a:chOff x="440955" y="955305"/>
            <a:chExt cx="3550446" cy="3232893"/>
          </a:xfrm>
        </p:grpSpPr>
        <p:sp>
          <p:nvSpPr>
            <p:cNvPr id="18" name="任意多边形 17"/>
            <p:cNvSpPr/>
            <p:nvPr/>
          </p:nvSpPr>
          <p:spPr>
            <a:xfrm rot="2700000" flipH="1">
              <a:off x="2034278" y="1615282"/>
              <a:ext cx="1850455" cy="2063791"/>
            </a:xfrm>
            <a:custGeom>
              <a:avLst/>
              <a:gdLst>
                <a:gd name="connsiteX0" fmla="*/ 1850455 w 1850455"/>
                <a:gd name="connsiteY0" fmla="*/ 126244 h 2063791"/>
                <a:gd name="connsiteX1" fmla="*/ 1724211 w 1850455"/>
                <a:gd name="connsiteY1" fmla="*/ 0 h 2063791"/>
                <a:gd name="connsiteX2" fmla="*/ 0 w 1850455"/>
                <a:gd name="connsiteY2" fmla="*/ 0 h 2063791"/>
                <a:gd name="connsiteX3" fmla="*/ 0 w 1850455"/>
                <a:gd name="connsiteY3" fmla="*/ 1937547 h 2063791"/>
                <a:gd name="connsiteX4" fmla="*/ 126244 w 1850455"/>
                <a:gd name="connsiteY4" fmla="*/ 2063791 h 2063791"/>
                <a:gd name="connsiteX5" fmla="*/ 126244 w 1850455"/>
                <a:gd name="connsiteY5" fmla="*/ 126244 h 2063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50455" h="2063791">
                  <a:moveTo>
                    <a:pt x="1850455" y="126244"/>
                  </a:moveTo>
                  <a:lnTo>
                    <a:pt x="1724211" y="0"/>
                  </a:lnTo>
                  <a:lnTo>
                    <a:pt x="0" y="0"/>
                  </a:lnTo>
                  <a:lnTo>
                    <a:pt x="0" y="1937547"/>
                  </a:lnTo>
                  <a:lnTo>
                    <a:pt x="126244" y="2063791"/>
                  </a:lnTo>
                  <a:lnTo>
                    <a:pt x="126244" y="126244"/>
                  </a:lnTo>
                  <a:close/>
                </a:path>
              </a:pathLst>
            </a:custGeom>
            <a:solidFill>
              <a:schemeClr val="bg1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 rot="2700000" flipH="1">
              <a:off x="440955" y="955305"/>
              <a:ext cx="3232893" cy="3232893"/>
            </a:xfrm>
            <a:custGeom>
              <a:avLst/>
              <a:gdLst>
                <a:gd name="connsiteX0" fmla="*/ 1174195 w 3232893"/>
                <a:gd name="connsiteY0" fmla="*/ 3232893 h 3232893"/>
                <a:gd name="connsiteX1" fmla="*/ 1047951 w 3232893"/>
                <a:gd name="connsiteY1" fmla="*/ 3106649 h 3232893"/>
                <a:gd name="connsiteX2" fmla="*/ 126244 w 3232893"/>
                <a:gd name="connsiteY2" fmla="*/ 3106649 h 3232893"/>
                <a:gd name="connsiteX3" fmla="*/ 126244 w 3232893"/>
                <a:gd name="connsiteY3" fmla="*/ 2184942 h 3232893"/>
                <a:gd name="connsiteX4" fmla="*/ 0 w 3232893"/>
                <a:gd name="connsiteY4" fmla="*/ 2058698 h 3232893"/>
                <a:gd name="connsiteX5" fmla="*/ 0 w 3232893"/>
                <a:gd name="connsiteY5" fmla="*/ 3232893 h 3232893"/>
                <a:gd name="connsiteX6" fmla="*/ 3232893 w 3232893"/>
                <a:gd name="connsiteY6" fmla="*/ 0 h 3232893"/>
                <a:gd name="connsiteX7" fmla="*/ 1849834 w 3232893"/>
                <a:gd name="connsiteY7" fmla="*/ 0 h 3232893"/>
                <a:gd name="connsiteX8" fmla="*/ 1976079 w 3232893"/>
                <a:gd name="connsiteY8" fmla="*/ 126244 h 3232893"/>
                <a:gd name="connsiteX9" fmla="*/ 3106649 w 3232893"/>
                <a:gd name="connsiteY9" fmla="*/ 126244 h 3232893"/>
                <a:gd name="connsiteX10" fmla="*/ 3106649 w 3232893"/>
                <a:gd name="connsiteY10" fmla="*/ 1256815 h 3232893"/>
                <a:gd name="connsiteX11" fmla="*/ 3232893 w 3232893"/>
                <a:gd name="connsiteY11" fmla="*/ 1383059 h 323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32893" h="3232893">
                  <a:moveTo>
                    <a:pt x="1174195" y="3232893"/>
                  </a:moveTo>
                  <a:lnTo>
                    <a:pt x="1047951" y="3106649"/>
                  </a:lnTo>
                  <a:lnTo>
                    <a:pt x="126244" y="3106649"/>
                  </a:lnTo>
                  <a:lnTo>
                    <a:pt x="126244" y="2184942"/>
                  </a:lnTo>
                  <a:lnTo>
                    <a:pt x="0" y="2058698"/>
                  </a:lnTo>
                  <a:lnTo>
                    <a:pt x="0" y="3232893"/>
                  </a:lnTo>
                  <a:close/>
                  <a:moveTo>
                    <a:pt x="3232893" y="0"/>
                  </a:moveTo>
                  <a:lnTo>
                    <a:pt x="1849834" y="0"/>
                  </a:lnTo>
                  <a:lnTo>
                    <a:pt x="1976079" y="126244"/>
                  </a:lnTo>
                  <a:lnTo>
                    <a:pt x="3106649" y="126244"/>
                  </a:lnTo>
                  <a:lnTo>
                    <a:pt x="3106649" y="1256815"/>
                  </a:lnTo>
                  <a:lnTo>
                    <a:pt x="3232893" y="1383059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/>
                </a:solidFill>
              </a:endParaRPr>
            </a:p>
          </p:txBody>
        </p:sp>
      </p:grpSp>
      <p:sp>
        <p:nvSpPr>
          <p:cNvPr id="24" name="任意多边形 23"/>
          <p:cNvSpPr/>
          <p:nvPr/>
        </p:nvSpPr>
        <p:spPr>
          <a:xfrm flipH="1">
            <a:off x="2958796" y="1445791"/>
            <a:ext cx="3899204" cy="131156"/>
          </a:xfrm>
          <a:custGeom>
            <a:avLst/>
            <a:gdLst>
              <a:gd name="connsiteX0" fmla="*/ 0 w 5198938"/>
              <a:gd name="connsiteY0" fmla="*/ 0 h 174875"/>
              <a:gd name="connsiteX1" fmla="*/ 5198938 w 5198938"/>
              <a:gd name="connsiteY1" fmla="*/ 0 h 174875"/>
              <a:gd name="connsiteX2" fmla="*/ 5024063 w 5198938"/>
              <a:gd name="connsiteY2" fmla="*/ 174875 h 174875"/>
              <a:gd name="connsiteX3" fmla="*/ 0 w 5198938"/>
              <a:gd name="connsiteY3" fmla="*/ 174875 h 17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8938" h="174875">
                <a:moveTo>
                  <a:pt x="0" y="0"/>
                </a:moveTo>
                <a:lnTo>
                  <a:pt x="5198938" y="0"/>
                </a:lnTo>
                <a:lnTo>
                  <a:pt x="5024063" y="174875"/>
                </a:lnTo>
                <a:lnTo>
                  <a:pt x="0" y="17487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7" name="任意多边形 26"/>
          <p:cNvSpPr/>
          <p:nvPr/>
        </p:nvSpPr>
        <p:spPr>
          <a:xfrm flipV="1">
            <a:off x="-7064" y="3667616"/>
            <a:ext cx="1714500" cy="131156"/>
          </a:xfrm>
          <a:custGeom>
            <a:avLst/>
            <a:gdLst>
              <a:gd name="connsiteX0" fmla="*/ 2111125 w 2286000"/>
              <a:gd name="connsiteY0" fmla="*/ 174875 h 174875"/>
              <a:gd name="connsiteX1" fmla="*/ 0 w 2286000"/>
              <a:gd name="connsiteY1" fmla="*/ 174875 h 174875"/>
              <a:gd name="connsiteX2" fmla="*/ 0 w 2286000"/>
              <a:gd name="connsiteY2" fmla="*/ 0 h 174875"/>
              <a:gd name="connsiteX3" fmla="*/ 2286000 w 2286000"/>
              <a:gd name="connsiteY3" fmla="*/ 0 h 17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174875">
                <a:moveTo>
                  <a:pt x="2111125" y="174875"/>
                </a:moveTo>
                <a:lnTo>
                  <a:pt x="0" y="174875"/>
                </a:lnTo>
                <a:lnTo>
                  <a:pt x="0" y="0"/>
                </a:lnTo>
                <a:lnTo>
                  <a:pt x="228600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5" name="文本框 14"/>
          <p:cNvSpPr txBox="1"/>
          <p:nvPr/>
        </p:nvSpPr>
        <p:spPr>
          <a:xfrm>
            <a:off x="1539854" y="2035849"/>
            <a:ext cx="5693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</a:t>
            </a:r>
            <a:endParaRPr kumimoji="1" lang="en-US" altLang="zh-CN" sz="3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kumimoji="1" lang="zh-CN" altLang="en-US" sz="3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录</a:t>
            </a:r>
          </a:p>
        </p:txBody>
      </p:sp>
      <p:sp>
        <p:nvSpPr>
          <p:cNvPr id="17" name="TextBox 8"/>
          <p:cNvSpPr txBox="1"/>
          <p:nvPr/>
        </p:nvSpPr>
        <p:spPr>
          <a:xfrm>
            <a:off x="2665846" y="1865404"/>
            <a:ext cx="9873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第一章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2677007" y="2396622"/>
            <a:ext cx="9873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第二章</a:t>
            </a:r>
          </a:p>
        </p:txBody>
      </p:sp>
      <p:sp>
        <p:nvSpPr>
          <p:cNvPr id="25" name="TextBox 8"/>
          <p:cNvSpPr txBox="1"/>
          <p:nvPr/>
        </p:nvSpPr>
        <p:spPr>
          <a:xfrm>
            <a:off x="2675619" y="2954932"/>
            <a:ext cx="98735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第三章</a:t>
            </a: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50" y="-484505"/>
            <a:ext cx="3003550" cy="2115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648177"/>
            <a:ext cx="6858476" cy="38666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1" name="图片 10" descr="徽标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248400" y="209550"/>
            <a:ext cx="424450" cy="424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878"/>
          <a:stretch>
            <a:fillRect/>
          </a:stretch>
        </p:blipFill>
        <p:spPr>
          <a:xfrm>
            <a:off x="1764673" y="1656771"/>
            <a:ext cx="5093327" cy="194309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654486"/>
            <a:ext cx="2343150" cy="19431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rgbClr val="006600"/>
              </a:solidFill>
            </a:endParaRPr>
          </a:p>
        </p:txBody>
      </p:sp>
      <p:sp>
        <p:nvSpPr>
          <p:cNvPr id="18" name="任意多边形 17"/>
          <p:cNvSpPr/>
          <p:nvPr>
            <p:custDataLst>
              <p:tags r:id="rId2"/>
            </p:custDataLst>
          </p:nvPr>
        </p:nvSpPr>
        <p:spPr>
          <a:xfrm rot="2700000" flipH="1">
            <a:off x="4554660" y="1854400"/>
            <a:ext cx="1387841" cy="1547843"/>
          </a:xfrm>
          <a:custGeom>
            <a:avLst/>
            <a:gdLst>
              <a:gd name="connsiteX0" fmla="*/ 1850455 w 1850455"/>
              <a:gd name="connsiteY0" fmla="*/ 126244 h 2063791"/>
              <a:gd name="connsiteX1" fmla="*/ 1724211 w 1850455"/>
              <a:gd name="connsiteY1" fmla="*/ 0 h 2063791"/>
              <a:gd name="connsiteX2" fmla="*/ 0 w 1850455"/>
              <a:gd name="connsiteY2" fmla="*/ 0 h 2063791"/>
              <a:gd name="connsiteX3" fmla="*/ 0 w 1850455"/>
              <a:gd name="connsiteY3" fmla="*/ 1937547 h 2063791"/>
              <a:gd name="connsiteX4" fmla="*/ 126244 w 1850455"/>
              <a:gd name="connsiteY4" fmla="*/ 2063791 h 2063791"/>
              <a:gd name="connsiteX5" fmla="*/ 126244 w 1850455"/>
              <a:gd name="connsiteY5" fmla="*/ 126244 h 206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50455" h="2063791">
                <a:moveTo>
                  <a:pt x="1850455" y="126244"/>
                </a:moveTo>
                <a:lnTo>
                  <a:pt x="1724211" y="0"/>
                </a:lnTo>
                <a:lnTo>
                  <a:pt x="0" y="0"/>
                </a:lnTo>
                <a:lnTo>
                  <a:pt x="0" y="1937547"/>
                </a:lnTo>
                <a:lnTo>
                  <a:pt x="126244" y="2063791"/>
                </a:lnTo>
                <a:lnTo>
                  <a:pt x="126244" y="126244"/>
                </a:lnTo>
                <a:close/>
              </a:path>
            </a:pathLst>
          </a:cu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271343" y="2007092"/>
            <a:ext cx="2444073" cy="43088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zh-CN" altLang="en-US" sz="2200" b="1" spc="4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本讲结束</a:t>
            </a: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308845" y="3075528"/>
            <a:ext cx="169140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zh-CN" altLang="en-US" sz="1200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主讲教师：</a:t>
            </a:r>
            <a:r>
              <a:rPr lang="en-US" altLang="zh-CN" sz="1200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</a:t>
            </a:r>
            <a:r>
              <a:rPr lang="zh-CN" altLang="en-US" sz="1200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</a:t>
            </a:r>
          </a:p>
        </p:txBody>
      </p:sp>
      <p:sp>
        <p:nvSpPr>
          <p:cNvPr id="14" name="任意多边形 13"/>
          <p:cNvSpPr/>
          <p:nvPr>
            <p:custDataLst>
              <p:tags r:id="rId5"/>
            </p:custDataLst>
          </p:nvPr>
        </p:nvSpPr>
        <p:spPr>
          <a:xfrm rot="2700000" flipH="1">
            <a:off x="3359667" y="1359417"/>
            <a:ext cx="2424670" cy="2424670"/>
          </a:xfrm>
          <a:custGeom>
            <a:avLst/>
            <a:gdLst>
              <a:gd name="connsiteX0" fmla="*/ 1174195 w 3232893"/>
              <a:gd name="connsiteY0" fmla="*/ 3232893 h 3232893"/>
              <a:gd name="connsiteX1" fmla="*/ 1047951 w 3232893"/>
              <a:gd name="connsiteY1" fmla="*/ 3106649 h 3232893"/>
              <a:gd name="connsiteX2" fmla="*/ 126244 w 3232893"/>
              <a:gd name="connsiteY2" fmla="*/ 3106649 h 3232893"/>
              <a:gd name="connsiteX3" fmla="*/ 126244 w 3232893"/>
              <a:gd name="connsiteY3" fmla="*/ 2184942 h 3232893"/>
              <a:gd name="connsiteX4" fmla="*/ 0 w 3232893"/>
              <a:gd name="connsiteY4" fmla="*/ 2058698 h 3232893"/>
              <a:gd name="connsiteX5" fmla="*/ 0 w 3232893"/>
              <a:gd name="connsiteY5" fmla="*/ 3232893 h 3232893"/>
              <a:gd name="connsiteX6" fmla="*/ 3232893 w 3232893"/>
              <a:gd name="connsiteY6" fmla="*/ 0 h 3232893"/>
              <a:gd name="connsiteX7" fmla="*/ 1849834 w 3232893"/>
              <a:gd name="connsiteY7" fmla="*/ 0 h 3232893"/>
              <a:gd name="connsiteX8" fmla="*/ 1976079 w 3232893"/>
              <a:gd name="connsiteY8" fmla="*/ 126244 h 3232893"/>
              <a:gd name="connsiteX9" fmla="*/ 3106649 w 3232893"/>
              <a:gd name="connsiteY9" fmla="*/ 126244 h 3232893"/>
              <a:gd name="connsiteX10" fmla="*/ 3106649 w 3232893"/>
              <a:gd name="connsiteY10" fmla="*/ 1256815 h 3232893"/>
              <a:gd name="connsiteX11" fmla="*/ 3232893 w 3232893"/>
              <a:gd name="connsiteY11" fmla="*/ 1383059 h 323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32893" h="3232893">
                <a:moveTo>
                  <a:pt x="1174195" y="3232893"/>
                </a:moveTo>
                <a:lnTo>
                  <a:pt x="1047951" y="3106649"/>
                </a:lnTo>
                <a:lnTo>
                  <a:pt x="126244" y="3106649"/>
                </a:lnTo>
                <a:lnTo>
                  <a:pt x="126244" y="2184942"/>
                </a:lnTo>
                <a:lnTo>
                  <a:pt x="0" y="2058698"/>
                </a:lnTo>
                <a:lnTo>
                  <a:pt x="0" y="3232893"/>
                </a:lnTo>
                <a:close/>
                <a:moveTo>
                  <a:pt x="3232893" y="0"/>
                </a:moveTo>
                <a:lnTo>
                  <a:pt x="1849834" y="0"/>
                </a:lnTo>
                <a:lnTo>
                  <a:pt x="1976079" y="126244"/>
                </a:lnTo>
                <a:lnTo>
                  <a:pt x="3106649" y="126244"/>
                </a:lnTo>
                <a:lnTo>
                  <a:pt x="3106649" y="1256815"/>
                </a:lnTo>
                <a:lnTo>
                  <a:pt x="3232893" y="138305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24" name="任意多边形 23"/>
          <p:cNvSpPr/>
          <p:nvPr>
            <p:custDataLst>
              <p:tags r:id="rId6"/>
            </p:custDataLst>
          </p:nvPr>
        </p:nvSpPr>
        <p:spPr>
          <a:xfrm>
            <a:off x="0" y="1428751"/>
            <a:ext cx="3899204" cy="131156"/>
          </a:xfrm>
          <a:custGeom>
            <a:avLst/>
            <a:gdLst>
              <a:gd name="connsiteX0" fmla="*/ 0 w 5198938"/>
              <a:gd name="connsiteY0" fmla="*/ 0 h 174875"/>
              <a:gd name="connsiteX1" fmla="*/ 5198938 w 5198938"/>
              <a:gd name="connsiteY1" fmla="*/ 0 h 174875"/>
              <a:gd name="connsiteX2" fmla="*/ 5024063 w 5198938"/>
              <a:gd name="connsiteY2" fmla="*/ 174875 h 174875"/>
              <a:gd name="connsiteX3" fmla="*/ 0 w 5198938"/>
              <a:gd name="connsiteY3" fmla="*/ 174875 h 17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8938" h="174875">
                <a:moveTo>
                  <a:pt x="0" y="0"/>
                </a:moveTo>
                <a:lnTo>
                  <a:pt x="5198938" y="0"/>
                </a:lnTo>
                <a:lnTo>
                  <a:pt x="5024063" y="174875"/>
                </a:lnTo>
                <a:lnTo>
                  <a:pt x="0" y="17487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7" name="任意多边形 26"/>
          <p:cNvSpPr/>
          <p:nvPr>
            <p:custDataLst>
              <p:tags r:id="rId7"/>
            </p:custDataLst>
          </p:nvPr>
        </p:nvSpPr>
        <p:spPr>
          <a:xfrm flipH="1" flipV="1">
            <a:off x="5143500" y="3679246"/>
            <a:ext cx="1714500" cy="131156"/>
          </a:xfrm>
          <a:custGeom>
            <a:avLst/>
            <a:gdLst>
              <a:gd name="connsiteX0" fmla="*/ 2111125 w 2286000"/>
              <a:gd name="connsiteY0" fmla="*/ 174875 h 174875"/>
              <a:gd name="connsiteX1" fmla="*/ 0 w 2286000"/>
              <a:gd name="connsiteY1" fmla="*/ 174875 h 174875"/>
              <a:gd name="connsiteX2" fmla="*/ 0 w 2286000"/>
              <a:gd name="connsiteY2" fmla="*/ 0 h 174875"/>
              <a:gd name="connsiteX3" fmla="*/ 2286000 w 2286000"/>
              <a:gd name="connsiteY3" fmla="*/ 0 h 17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174875">
                <a:moveTo>
                  <a:pt x="2111125" y="174875"/>
                </a:moveTo>
                <a:lnTo>
                  <a:pt x="0" y="174875"/>
                </a:lnTo>
                <a:lnTo>
                  <a:pt x="0" y="0"/>
                </a:lnTo>
                <a:lnTo>
                  <a:pt x="228600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矩形 2"/>
          <p:cNvSpPr/>
          <p:nvPr>
            <p:custDataLst>
              <p:tags r:id="rId8"/>
            </p:custDataLst>
          </p:nvPr>
        </p:nvSpPr>
        <p:spPr>
          <a:xfrm>
            <a:off x="285750" y="2628343"/>
            <a:ext cx="2444073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sz="1200" spc="4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专业</a:t>
            </a:r>
            <a:endParaRPr lang="en-US" altLang="zh-CN" sz="1200" spc="4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l"/>
            <a:r>
              <a:rPr lang="zh-CN" sz="1200" spc="4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学部</a:t>
            </a: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350" y="-484505"/>
            <a:ext cx="3003550" cy="2115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PASSING_SCORE" val="100.000000"/>
  <p:tag name="ISPRING_FIRST_PUBLISH" val="1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79"/>
  <p:tag name="KSO_WPP_MARK_KEY" val="dbbd2822-a7df-4fb9-bcab-447caa4f51d3"/>
  <p:tag name="COMMONDATA" val="eyJoZGlkIjoiYWFjYzk2ZjUzYTU3Y2VhMThjMTQ2N2JlZWM0NzlhODI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，www.1ppt.com">
  <a:themeElements>
    <a:clrScheme name="自定义 10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374357"/>
      </a:accent1>
      <a:accent2>
        <a:srgbClr val="FFAF00"/>
      </a:accent2>
      <a:accent3>
        <a:srgbClr val="374357"/>
      </a:accent3>
      <a:accent4>
        <a:srgbClr val="FFAF00"/>
      </a:accent4>
      <a:accent5>
        <a:srgbClr val="374357"/>
      </a:accent5>
      <a:accent6>
        <a:srgbClr val="FFAF00"/>
      </a:accent6>
      <a:hlink>
        <a:srgbClr val="374357"/>
      </a:hlink>
      <a:folHlink>
        <a:srgbClr val="FFAF0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自定义</PresentationFormat>
  <Paragraphs>15</Paragraphs>
  <Slides>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微软雅黑</vt:lpstr>
      <vt:lpstr>Arial</vt:lpstr>
      <vt:lpstr>Arial Black</vt:lpstr>
      <vt:lpstr>Calibri</vt:lpstr>
      <vt:lpstr>Calibri Light</vt:lpstr>
      <vt:lpstr>第一PPT，www.1ppt.com</vt:lpstr>
      <vt:lpstr>自定义设计方案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企业客户关系管理PPT</dc:title>
  <dc:creator/>
  <cp:keywords>www.1ppt.com</cp:keywords>
  <dc:description>www.1ppt.com</dc:description>
  <cp:lastModifiedBy/>
  <cp:revision>7</cp:revision>
  <dcterms:created xsi:type="dcterms:W3CDTF">2019-05-09T02:13:00Z</dcterms:created>
  <dcterms:modified xsi:type="dcterms:W3CDTF">2023-04-03T00:19:04Z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21CD1D096F5240E59BCD597B47BF83BF</vt:lpwstr>
  </property>
  <property fmtid="{D5CDD505-2E9C-101B-9397-08002B2CF9AE}" pid="3" name="KSOProductBuildVer">
    <vt:lpwstr>2052-11.1.0.14036</vt:lpwstr>
  </property>
</Properties>
</file>