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62" r:id="rId2"/>
  </p:sldMasterIdLst>
  <p:notesMasterIdLst>
    <p:notesMasterId r:id="rId7"/>
  </p:notesMasterIdLst>
  <p:sldIdLst>
    <p:sldId id="485" r:id="rId3"/>
    <p:sldId id="486" r:id="rId4"/>
    <p:sldId id="521" r:id="rId5"/>
    <p:sldId id="527" r:id="rId6"/>
  </p:sldIdLst>
  <p:sldSz cx="9144000" cy="5143500" type="screen16x9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003399"/>
    <a:srgbClr val="000066"/>
    <a:srgbClr val="006600"/>
    <a:srgbClr val="020143"/>
    <a:srgbClr val="003300"/>
    <a:srgbClr val="FCC049"/>
    <a:srgbClr val="C6126D"/>
    <a:srgbClr val="FDD41A"/>
    <a:srgbClr val="E95E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9" autoAdjust="0"/>
    <p:restoredTop sz="94700" autoAdjust="0"/>
  </p:normalViewPr>
  <p:slideViewPr>
    <p:cSldViewPr showGuides="1">
      <p:cViewPr varScale="1">
        <p:scale>
          <a:sx n="142" d="100"/>
          <a:sy n="142" d="100"/>
        </p:scale>
        <p:origin x="726" y="132"/>
      </p:cViewPr>
      <p:guideLst>
        <p:guide orient="horz" pos="16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t>4/3/2023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031C7-A97A-4B3D-B11F-B8701A7D0714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7704" y="504412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http://www.1ppt.com/xiazai/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2023/4/3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2023/4/3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584280" y="251996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客户关系是什么？</a:t>
            </a: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297462" y="274864"/>
            <a:ext cx="319475" cy="239486"/>
            <a:chOff x="609600" y="1109510"/>
            <a:chExt cx="319475" cy="239486"/>
          </a:xfrm>
        </p:grpSpPr>
        <p:sp>
          <p:nvSpPr>
            <p:cNvPr id="3" name="椭圆 2"/>
            <p:cNvSpPr/>
            <p:nvPr userDrawn="1"/>
          </p:nvSpPr>
          <p:spPr>
            <a:xfrm>
              <a:off x="609600" y="1109510"/>
              <a:ext cx="239486" cy="23948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 userDrawn="1"/>
          </p:nvSpPr>
          <p:spPr>
            <a:xfrm>
              <a:off x="769096" y="1189017"/>
              <a:ext cx="159979" cy="1599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584280" y="25199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如何管理客户</a:t>
            </a: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297462" y="274864"/>
            <a:ext cx="319475" cy="239486"/>
            <a:chOff x="609600" y="1109510"/>
            <a:chExt cx="319475" cy="239486"/>
          </a:xfrm>
        </p:grpSpPr>
        <p:sp>
          <p:nvSpPr>
            <p:cNvPr id="3" name="椭圆 2"/>
            <p:cNvSpPr/>
            <p:nvPr userDrawn="1"/>
          </p:nvSpPr>
          <p:spPr>
            <a:xfrm>
              <a:off x="609600" y="1109510"/>
              <a:ext cx="239486" cy="23948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 userDrawn="1"/>
          </p:nvSpPr>
          <p:spPr>
            <a:xfrm>
              <a:off x="769096" y="1189017"/>
              <a:ext cx="159979" cy="1599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584280" y="25199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关于客户管理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297462" y="274864"/>
            <a:ext cx="319475" cy="239486"/>
            <a:chOff x="609600" y="1109510"/>
            <a:chExt cx="319475" cy="239486"/>
          </a:xfrm>
        </p:grpSpPr>
        <p:sp>
          <p:nvSpPr>
            <p:cNvPr id="3" name="椭圆 2"/>
            <p:cNvSpPr/>
            <p:nvPr userDrawn="1"/>
          </p:nvSpPr>
          <p:spPr>
            <a:xfrm>
              <a:off x="609600" y="1109510"/>
              <a:ext cx="239486" cy="23948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 userDrawn="1"/>
          </p:nvSpPr>
          <p:spPr>
            <a:xfrm>
              <a:off x="769096" y="1189017"/>
              <a:ext cx="159979" cy="1599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Vert">
          <a:fgClr>
            <a:schemeClr val="bg2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Vert">
          <a:fgClr>
            <a:schemeClr val="bg2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image" Target="../media/image2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image" Target="../media/image1.jpeg"/><Relationship Id="rId5" Type="http://schemas.openxmlformats.org/officeDocument/2006/relationships/tags" Target="../tags/tag10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9.xml"/><Relationship Id="rId9" Type="http://schemas.openxmlformats.org/officeDocument/2006/relationships/tags" Target="../tags/tag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0878"/>
          <a:stretch>
            <a:fillRect/>
          </a:stretch>
        </p:blipFill>
        <p:spPr>
          <a:xfrm>
            <a:off x="2352897" y="1351777"/>
            <a:ext cx="6791103" cy="259079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1352551"/>
            <a:ext cx="3124200" cy="25908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6600"/>
              </a:solidFill>
            </a:endParaRPr>
          </a:p>
        </p:txBody>
      </p:sp>
      <p:sp>
        <p:nvSpPr>
          <p:cNvPr id="18" name="任意多边形 17"/>
          <p:cNvSpPr/>
          <p:nvPr/>
        </p:nvSpPr>
        <p:spPr>
          <a:xfrm rot="2700000" flipH="1">
            <a:off x="6072879" y="1615282"/>
            <a:ext cx="1850455" cy="2063791"/>
          </a:xfrm>
          <a:custGeom>
            <a:avLst/>
            <a:gdLst>
              <a:gd name="connsiteX0" fmla="*/ 1850455 w 1850455"/>
              <a:gd name="connsiteY0" fmla="*/ 126244 h 2063791"/>
              <a:gd name="connsiteX1" fmla="*/ 1724211 w 1850455"/>
              <a:gd name="connsiteY1" fmla="*/ 0 h 2063791"/>
              <a:gd name="connsiteX2" fmla="*/ 0 w 1850455"/>
              <a:gd name="connsiteY2" fmla="*/ 0 h 2063791"/>
              <a:gd name="connsiteX3" fmla="*/ 0 w 1850455"/>
              <a:gd name="connsiteY3" fmla="*/ 1937547 h 2063791"/>
              <a:gd name="connsiteX4" fmla="*/ 126244 w 1850455"/>
              <a:gd name="connsiteY4" fmla="*/ 2063791 h 2063791"/>
              <a:gd name="connsiteX5" fmla="*/ 126244 w 1850455"/>
              <a:gd name="connsiteY5" fmla="*/ 126244 h 2063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50455" h="2063791">
                <a:moveTo>
                  <a:pt x="1850455" y="126244"/>
                </a:moveTo>
                <a:lnTo>
                  <a:pt x="1724211" y="0"/>
                </a:lnTo>
                <a:lnTo>
                  <a:pt x="0" y="0"/>
                </a:lnTo>
                <a:lnTo>
                  <a:pt x="0" y="1937547"/>
                </a:lnTo>
                <a:lnTo>
                  <a:pt x="126244" y="2063791"/>
                </a:lnTo>
                <a:lnTo>
                  <a:pt x="126244" y="126244"/>
                </a:lnTo>
                <a:close/>
              </a:path>
            </a:pathLst>
          </a:cu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1000" y="2038995"/>
            <a:ext cx="3258764" cy="4603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zh-CN" sz="2400" spc="600" dirty="0">
                <a:solidFill>
                  <a:schemeClr val="bg1"/>
                </a:solidFill>
                <a:cs typeface="+mn-ea"/>
                <a:sym typeface="+mn-lt"/>
              </a:rPr>
              <a:t>课程名称</a:t>
            </a:r>
            <a:endParaRPr lang="zh-CN" sz="14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1794" y="3243454"/>
            <a:ext cx="2255206" cy="3067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zh-CN" altLang="en-US" sz="1400" dirty="0">
                <a:solidFill>
                  <a:srgbClr val="003366"/>
                </a:solidFill>
                <a:latin typeface="+mj-ea"/>
                <a:ea typeface="+mj-ea"/>
                <a:cs typeface="+mn-ea"/>
                <a:sym typeface="+mn-lt"/>
              </a:rPr>
              <a:t>主讲教师：</a:t>
            </a:r>
            <a:r>
              <a:rPr lang="en-US" altLang="zh-CN" sz="1400" dirty="0">
                <a:solidFill>
                  <a:srgbClr val="003366"/>
                </a:solidFill>
                <a:latin typeface="+mj-ea"/>
                <a:ea typeface="+mj-ea"/>
                <a:cs typeface="+mn-ea"/>
                <a:sym typeface="+mn-lt"/>
              </a:rPr>
              <a:t>xxx</a:t>
            </a:r>
            <a:r>
              <a:rPr lang="zh-CN" altLang="en-US" sz="1400" dirty="0">
                <a:solidFill>
                  <a:srgbClr val="003366"/>
                </a:solidFill>
                <a:latin typeface="+mj-ea"/>
                <a:ea typeface="+mj-ea"/>
                <a:cs typeface="+mn-ea"/>
                <a:sym typeface="+mn-lt"/>
              </a:rPr>
              <a:t>   </a:t>
            </a:r>
          </a:p>
        </p:txBody>
      </p:sp>
      <p:sp>
        <p:nvSpPr>
          <p:cNvPr id="14" name="任意多边形 13"/>
          <p:cNvSpPr/>
          <p:nvPr/>
        </p:nvSpPr>
        <p:spPr>
          <a:xfrm rot="2700000" flipH="1">
            <a:off x="4479556" y="955305"/>
            <a:ext cx="3232893" cy="3232893"/>
          </a:xfrm>
          <a:custGeom>
            <a:avLst/>
            <a:gdLst>
              <a:gd name="connsiteX0" fmla="*/ 1174195 w 3232893"/>
              <a:gd name="connsiteY0" fmla="*/ 3232893 h 3232893"/>
              <a:gd name="connsiteX1" fmla="*/ 1047951 w 3232893"/>
              <a:gd name="connsiteY1" fmla="*/ 3106649 h 3232893"/>
              <a:gd name="connsiteX2" fmla="*/ 126244 w 3232893"/>
              <a:gd name="connsiteY2" fmla="*/ 3106649 h 3232893"/>
              <a:gd name="connsiteX3" fmla="*/ 126244 w 3232893"/>
              <a:gd name="connsiteY3" fmla="*/ 2184942 h 3232893"/>
              <a:gd name="connsiteX4" fmla="*/ 0 w 3232893"/>
              <a:gd name="connsiteY4" fmla="*/ 2058698 h 3232893"/>
              <a:gd name="connsiteX5" fmla="*/ 0 w 3232893"/>
              <a:gd name="connsiteY5" fmla="*/ 3232893 h 3232893"/>
              <a:gd name="connsiteX6" fmla="*/ 3232893 w 3232893"/>
              <a:gd name="connsiteY6" fmla="*/ 0 h 3232893"/>
              <a:gd name="connsiteX7" fmla="*/ 1849834 w 3232893"/>
              <a:gd name="connsiteY7" fmla="*/ 0 h 3232893"/>
              <a:gd name="connsiteX8" fmla="*/ 1976079 w 3232893"/>
              <a:gd name="connsiteY8" fmla="*/ 126244 h 3232893"/>
              <a:gd name="connsiteX9" fmla="*/ 3106649 w 3232893"/>
              <a:gd name="connsiteY9" fmla="*/ 126244 h 3232893"/>
              <a:gd name="connsiteX10" fmla="*/ 3106649 w 3232893"/>
              <a:gd name="connsiteY10" fmla="*/ 1256815 h 3232893"/>
              <a:gd name="connsiteX11" fmla="*/ 3232893 w 3232893"/>
              <a:gd name="connsiteY11" fmla="*/ 1383059 h 323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32893" h="3232893">
                <a:moveTo>
                  <a:pt x="1174195" y="3232893"/>
                </a:moveTo>
                <a:lnTo>
                  <a:pt x="1047951" y="3106649"/>
                </a:lnTo>
                <a:lnTo>
                  <a:pt x="126244" y="3106649"/>
                </a:lnTo>
                <a:lnTo>
                  <a:pt x="126244" y="2184942"/>
                </a:lnTo>
                <a:lnTo>
                  <a:pt x="0" y="2058698"/>
                </a:lnTo>
                <a:lnTo>
                  <a:pt x="0" y="3232893"/>
                </a:lnTo>
                <a:close/>
                <a:moveTo>
                  <a:pt x="3232893" y="0"/>
                </a:moveTo>
                <a:lnTo>
                  <a:pt x="1849834" y="0"/>
                </a:lnTo>
                <a:lnTo>
                  <a:pt x="1976079" y="126244"/>
                </a:lnTo>
                <a:lnTo>
                  <a:pt x="3106649" y="126244"/>
                </a:lnTo>
                <a:lnTo>
                  <a:pt x="3106649" y="1256815"/>
                </a:lnTo>
                <a:lnTo>
                  <a:pt x="3232893" y="138305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0" y="1047750"/>
            <a:ext cx="5198938" cy="174875"/>
          </a:xfrm>
          <a:custGeom>
            <a:avLst/>
            <a:gdLst>
              <a:gd name="connsiteX0" fmla="*/ 0 w 5198938"/>
              <a:gd name="connsiteY0" fmla="*/ 0 h 174875"/>
              <a:gd name="connsiteX1" fmla="*/ 5198938 w 5198938"/>
              <a:gd name="connsiteY1" fmla="*/ 0 h 174875"/>
              <a:gd name="connsiteX2" fmla="*/ 5024063 w 5198938"/>
              <a:gd name="connsiteY2" fmla="*/ 174875 h 174875"/>
              <a:gd name="connsiteX3" fmla="*/ 0 w 5198938"/>
              <a:gd name="connsiteY3" fmla="*/ 174875 h 17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8938" h="174875">
                <a:moveTo>
                  <a:pt x="0" y="0"/>
                </a:moveTo>
                <a:lnTo>
                  <a:pt x="5198938" y="0"/>
                </a:lnTo>
                <a:lnTo>
                  <a:pt x="5024063" y="174875"/>
                </a:lnTo>
                <a:lnTo>
                  <a:pt x="0" y="17487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flipH="1" flipV="1">
            <a:off x="6858000" y="4048411"/>
            <a:ext cx="2286000" cy="174875"/>
          </a:xfrm>
          <a:custGeom>
            <a:avLst/>
            <a:gdLst>
              <a:gd name="connsiteX0" fmla="*/ 2111125 w 2286000"/>
              <a:gd name="connsiteY0" fmla="*/ 174875 h 174875"/>
              <a:gd name="connsiteX1" fmla="*/ 0 w 2286000"/>
              <a:gd name="connsiteY1" fmla="*/ 174875 h 174875"/>
              <a:gd name="connsiteX2" fmla="*/ 0 w 2286000"/>
              <a:gd name="connsiteY2" fmla="*/ 0 h 174875"/>
              <a:gd name="connsiteX3" fmla="*/ 2286000 w 2286000"/>
              <a:gd name="connsiteY3" fmla="*/ 0 h 17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174875">
                <a:moveTo>
                  <a:pt x="2111125" y="174875"/>
                </a:moveTo>
                <a:lnTo>
                  <a:pt x="0" y="174875"/>
                </a:lnTo>
                <a:lnTo>
                  <a:pt x="0" y="0"/>
                </a:lnTo>
                <a:lnTo>
                  <a:pt x="228600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381000" y="2693373"/>
            <a:ext cx="3258764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sz="1400" spc="6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专业</a:t>
            </a:r>
            <a:endParaRPr lang="en-US" altLang="zh-CN" sz="1400" spc="6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  <a:p>
            <a:pPr algn="l"/>
            <a:r>
              <a:rPr lang="zh-CN" sz="1400" spc="6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学部</a:t>
            </a: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350" y="-484505"/>
            <a:ext cx="3003550" cy="21151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352551"/>
            <a:ext cx="3310595" cy="25908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310595" y="1352551"/>
            <a:ext cx="5833405" cy="25908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 flipH="1">
            <a:off x="1097754" y="955305"/>
            <a:ext cx="3550446" cy="3232893"/>
            <a:chOff x="440955" y="955305"/>
            <a:chExt cx="3550446" cy="3232893"/>
          </a:xfrm>
        </p:grpSpPr>
        <p:sp>
          <p:nvSpPr>
            <p:cNvPr id="18" name="任意多边形 17"/>
            <p:cNvSpPr/>
            <p:nvPr/>
          </p:nvSpPr>
          <p:spPr>
            <a:xfrm rot="2700000" flipH="1">
              <a:off x="2034278" y="1615282"/>
              <a:ext cx="1850455" cy="2063791"/>
            </a:xfrm>
            <a:custGeom>
              <a:avLst/>
              <a:gdLst>
                <a:gd name="connsiteX0" fmla="*/ 1850455 w 1850455"/>
                <a:gd name="connsiteY0" fmla="*/ 126244 h 2063791"/>
                <a:gd name="connsiteX1" fmla="*/ 1724211 w 1850455"/>
                <a:gd name="connsiteY1" fmla="*/ 0 h 2063791"/>
                <a:gd name="connsiteX2" fmla="*/ 0 w 1850455"/>
                <a:gd name="connsiteY2" fmla="*/ 0 h 2063791"/>
                <a:gd name="connsiteX3" fmla="*/ 0 w 1850455"/>
                <a:gd name="connsiteY3" fmla="*/ 1937547 h 2063791"/>
                <a:gd name="connsiteX4" fmla="*/ 126244 w 1850455"/>
                <a:gd name="connsiteY4" fmla="*/ 2063791 h 2063791"/>
                <a:gd name="connsiteX5" fmla="*/ 126244 w 1850455"/>
                <a:gd name="connsiteY5" fmla="*/ 126244 h 2063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50455" h="2063791">
                  <a:moveTo>
                    <a:pt x="1850455" y="126244"/>
                  </a:moveTo>
                  <a:lnTo>
                    <a:pt x="1724211" y="0"/>
                  </a:lnTo>
                  <a:lnTo>
                    <a:pt x="0" y="0"/>
                  </a:lnTo>
                  <a:lnTo>
                    <a:pt x="0" y="1937547"/>
                  </a:lnTo>
                  <a:lnTo>
                    <a:pt x="126244" y="2063791"/>
                  </a:lnTo>
                  <a:lnTo>
                    <a:pt x="126244" y="126244"/>
                  </a:lnTo>
                  <a:close/>
                </a:path>
              </a:pathLst>
            </a:custGeom>
            <a:solidFill>
              <a:schemeClr val="bg1">
                <a:alpha val="8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 rot="2700000" flipH="1">
              <a:off x="440955" y="955305"/>
              <a:ext cx="3232893" cy="3232893"/>
            </a:xfrm>
            <a:custGeom>
              <a:avLst/>
              <a:gdLst>
                <a:gd name="connsiteX0" fmla="*/ 1174195 w 3232893"/>
                <a:gd name="connsiteY0" fmla="*/ 3232893 h 3232893"/>
                <a:gd name="connsiteX1" fmla="*/ 1047951 w 3232893"/>
                <a:gd name="connsiteY1" fmla="*/ 3106649 h 3232893"/>
                <a:gd name="connsiteX2" fmla="*/ 126244 w 3232893"/>
                <a:gd name="connsiteY2" fmla="*/ 3106649 h 3232893"/>
                <a:gd name="connsiteX3" fmla="*/ 126244 w 3232893"/>
                <a:gd name="connsiteY3" fmla="*/ 2184942 h 3232893"/>
                <a:gd name="connsiteX4" fmla="*/ 0 w 3232893"/>
                <a:gd name="connsiteY4" fmla="*/ 2058698 h 3232893"/>
                <a:gd name="connsiteX5" fmla="*/ 0 w 3232893"/>
                <a:gd name="connsiteY5" fmla="*/ 3232893 h 3232893"/>
                <a:gd name="connsiteX6" fmla="*/ 3232893 w 3232893"/>
                <a:gd name="connsiteY6" fmla="*/ 0 h 3232893"/>
                <a:gd name="connsiteX7" fmla="*/ 1849834 w 3232893"/>
                <a:gd name="connsiteY7" fmla="*/ 0 h 3232893"/>
                <a:gd name="connsiteX8" fmla="*/ 1976079 w 3232893"/>
                <a:gd name="connsiteY8" fmla="*/ 126244 h 3232893"/>
                <a:gd name="connsiteX9" fmla="*/ 3106649 w 3232893"/>
                <a:gd name="connsiteY9" fmla="*/ 126244 h 3232893"/>
                <a:gd name="connsiteX10" fmla="*/ 3106649 w 3232893"/>
                <a:gd name="connsiteY10" fmla="*/ 1256815 h 3232893"/>
                <a:gd name="connsiteX11" fmla="*/ 3232893 w 3232893"/>
                <a:gd name="connsiteY11" fmla="*/ 1383059 h 323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32893" h="3232893">
                  <a:moveTo>
                    <a:pt x="1174195" y="3232893"/>
                  </a:moveTo>
                  <a:lnTo>
                    <a:pt x="1047951" y="3106649"/>
                  </a:lnTo>
                  <a:lnTo>
                    <a:pt x="126244" y="3106649"/>
                  </a:lnTo>
                  <a:lnTo>
                    <a:pt x="126244" y="2184942"/>
                  </a:lnTo>
                  <a:lnTo>
                    <a:pt x="0" y="2058698"/>
                  </a:lnTo>
                  <a:lnTo>
                    <a:pt x="0" y="3232893"/>
                  </a:lnTo>
                  <a:close/>
                  <a:moveTo>
                    <a:pt x="3232893" y="0"/>
                  </a:moveTo>
                  <a:lnTo>
                    <a:pt x="1849834" y="0"/>
                  </a:lnTo>
                  <a:lnTo>
                    <a:pt x="1976079" y="126244"/>
                  </a:lnTo>
                  <a:lnTo>
                    <a:pt x="3106649" y="126244"/>
                  </a:lnTo>
                  <a:lnTo>
                    <a:pt x="3106649" y="1256815"/>
                  </a:lnTo>
                  <a:lnTo>
                    <a:pt x="3232893" y="1383059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4" name="任意多边形 23"/>
          <p:cNvSpPr/>
          <p:nvPr/>
        </p:nvSpPr>
        <p:spPr>
          <a:xfrm flipH="1">
            <a:off x="3945062" y="1070470"/>
            <a:ext cx="5198938" cy="174875"/>
          </a:xfrm>
          <a:custGeom>
            <a:avLst/>
            <a:gdLst>
              <a:gd name="connsiteX0" fmla="*/ 0 w 5198938"/>
              <a:gd name="connsiteY0" fmla="*/ 0 h 174875"/>
              <a:gd name="connsiteX1" fmla="*/ 5198938 w 5198938"/>
              <a:gd name="connsiteY1" fmla="*/ 0 h 174875"/>
              <a:gd name="connsiteX2" fmla="*/ 5024063 w 5198938"/>
              <a:gd name="connsiteY2" fmla="*/ 174875 h 174875"/>
              <a:gd name="connsiteX3" fmla="*/ 0 w 5198938"/>
              <a:gd name="connsiteY3" fmla="*/ 174875 h 17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8938" h="174875">
                <a:moveTo>
                  <a:pt x="0" y="0"/>
                </a:moveTo>
                <a:lnTo>
                  <a:pt x="5198938" y="0"/>
                </a:lnTo>
                <a:lnTo>
                  <a:pt x="5024063" y="174875"/>
                </a:lnTo>
                <a:lnTo>
                  <a:pt x="0" y="17487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flipV="1">
            <a:off x="-9418" y="4032904"/>
            <a:ext cx="2286000" cy="174875"/>
          </a:xfrm>
          <a:custGeom>
            <a:avLst/>
            <a:gdLst>
              <a:gd name="connsiteX0" fmla="*/ 2111125 w 2286000"/>
              <a:gd name="connsiteY0" fmla="*/ 174875 h 174875"/>
              <a:gd name="connsiteX1" fmla="*/ 0 w 2286000"/>
              <a:gd name="connsiteY1" fmla="*/ 174875 h 174875"/>
              <a:gd name="connsiteX2" fmla="*/ 0 w 2286000"/>
              <a:gd name="connsiteY2" fmla="*/ 0 h 174875"/>
              <a:gd name="connsiteX3" fmla="*/ 2286000 w 2286000"/>
              <a:gd name="connsiteY3" fmla="*/ 0 h 17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174875">
                <a:moveTo>
                  <a:pt x="2111125" y="174875"/>
                </a:moveTo>
                <a:lnTo>
                  <a:pt x="0" y="174875"/>
                </a:lnTo>
                <a:lnTo>
                  <a:pt x="0" y="0"/>
                </a:lnTo>
                <a:lnTo>
                  <a:pt x="228600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053138" y="1857215"/>
            <a:ext cx="6976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目</a:t>
            </a:r>
            <a:endParaRPr kumimoji="1" lang="en-US" altLang="zh-CN" sz="4000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kumimoji="1"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录</a:t>
            </a:r>
          </a:p>
        </p:txBody>
      </p:sp>
      <p:sp>
        <p:nvSpPr>
          <p:cNvPr id="17" name="TextBox 8"/>
          <p:cNvSpPr txBox="1"/>
          <p:nvPr/>
        </p:nvSpPr>
        <p:spPr>
          <a:xfrm>
            <a:off x="3554460" y="1629955"/>
            <a:ext cx="1316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第一章</a:t>
            </a:r>
          </a:p>
        </p:txBody>
      </p:sp>
      <p:sp>
        <p:nvSpPr>
          <p:cNvPr id="21" name="TextBox 8"/>
          <p:cNvSpPr txBox="1"/>
          <p:nvPr/>
        </p:nvSpPr>
        <p:spPr>
          <a:xfrm>
            <a:off x="3554460" y="2402766"/>
            <a:ext cx="1316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第二章</a:t>
            </a:r>
          </a:p>
        </p:txBody>
      </p:sp>
      <p:sp>
        <p:nvSpPr>
          <p:cNvPr id="25" name="TextBox 8"/>
          <p:cNvSpPr txBox="1"/>
          <p:nvPr/>
        </p:nvSpPr>
        <p:spPr>
          <a:xfrm>
            <a:off x="3554460" y="3175576"/>
            <a:ext cx="1316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第三章</a:t>
            </a: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450" y="-484505"/>
            <a:ext cx="3003550" cy="21151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985"/>
            <a:ext cx="9144635" cy="51555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徽标&#10;&#10;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534400" y="209550"/>
            <a:ext cx="424450" cy="4244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0878"/>
          <a:stretch>
            <a:fillRect/>
          </a:stretch>
        </p:blipFill>
        <p:spPr>
          <a:xfrm>
            <a:off x="2352897" y="1351777"/>
            <a:ext cx="6791103" cy="259079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348731"/>
            <a:ext cx="3124200" cy="25908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6600"/>
              </a:solidFill>
            </a:endParaRPr>
          </a:p>
        </p:txBody>
      </p:sp>
      <p:sp>
        <p:nvSpPr>
          <p:cNvPr id="18" name="任意多边形 17"/>
          <p:cNvSpPr/>
          <p:nvPr>
            <p:custDataLst>
              <p:tags r:id="rId2"/>
            </p:custDataLst>
          </p:nvPr>
        </p:nvSpPr>
        <p:spPr>
          <a:xfrm rot="2700000" flipH="1">
            <a:off x="6072879" y="1615282"/>
            <a:ext cx="1850455" cy="2063791"/>
          </a:xfrm>
          <a:custGeom>
            <a:avLst/>
            <a:gdLst>
              <a:gd name="connsiteX0" fmla="*/ 1850455 w 1850455"/>
              <a:gd name="connsiteY0" fmla="*/ 126244 h 2063791"/>
              <a:gd name="connsiteX1" fmla="*/ 1724211 w 1850455"/>
              <a:gd name="connsiteY1" fmla="*/ 0 h 2063791"/>
              <a:gd name="connsiteX2" fmla="*/ 0 w 1850455"/>
              <a:gd name="connsiteY2" fmla="*/ 0 h 2063791"/>
              <a:gd name="connsiteX3" fmla="*/ 0 w 1850455"/>
              <a:gd name="connsiteY3" fmla="*/ 1937547 h 2063791"/>
              <a:gd name="connsiteX4" fmla="*/ 126244 w 1850455"/>
              <a:gd name="connsiteY4" fmla="*/ 2063791 h 2063791"/>
              <a:gd name="connsiteX5" fmla="*/ 126244 w 1850455"/>
              <a:gd name="connsiteY5" fmla="*/ 126244 h 2063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50455" h="2063791">
                <a:moveTo>
                  <a:pt x="1850455" y="126244"/>
                </a:moveTo>
                <a:lnTo>
                  <a:pt x="1724211" y="0"/>
                </a:lnTo>
                <a:lnTo>
                  <a:pt x="0" y="0"/>
                </a:lnTo>
                <a:lnTo>
                  <a:pt x="0" y="1937547"/>
                </a:lnTo>
                <a:lnTo>
                  <a:pt x="126244" y="2063791"/>
                </a:lnTo>
                <a:lnTo>
                  <a:pt x="126244" y="126244"/>
                </a:lnTo>
                <a:close/>
              </a:path>
            </a:pathLst>
          </a:cu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381000" y="2038995"/>
            <a:ext cx="3258764" cy="4603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zh-CN" sz="2400" spc="600" dirty="0">
                <a:solidFill>
                  <a:schemeClr val="bg1"/>
                </a:solidFill>
                <a:cs typeface="+mn-ea"/>
                <a:sym typeface="+mn-lt"/>
              </a:rPr>
              <a:t>本讲结束</a:t>
            </a:r>
            <a:endParaRPr lang="zh-CN" sz="14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411794" y="3243454"/>
            <a:ext cx="2255206" cy="3067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zh-CN" altLang="en-US" sz="1400" dirty="0">
                <a:solidFill>
                  <a:srgbClr val="003366"/>
                </a:solidFill>
                <a:cs typeface="+mn-ea"/>
                <a:sym typeface="+mn-lt"/>
              </a:rPr>
              <a:t>主讲教师：</a:t>
            </a:r>
            <a:r>
              <a:rPr lang="en-US" altLang="zh-CN" sz="1400" dirty="0">
                <a:solidFill>
                  <a:srgbClr val="003366"/>
                </a:solidFill>
                <a:cs typeface="+mn-ea"/>
                <a:sym typeface="+mn-lt"/>
              </a:rPr>
              <a:t>xxx</a:t>
            </a:r>
            <a:r>
              <a:rPr lang="zh-CN" altLang="en-US" sz="1400" dirty="0">
                <a:solidFill>
                  <a:srgbClr val="003366"/>
                </a:solidFill>
                <a:cs typeface="+mn-ea"/>
                <a:sym typeface="+mn-lt"/>
              </a:rPr>
              <a:t>   </a:t>
            </a:r>
          </a:p>
        </p:txBody>
      </p:sp>
      <p:sp>
        <p:nvSpPr>
          <p:cNvPr id="14" name="任意多边形 13"/>
          <p:cNvSpPr/>
          <p:nvPr>
            <p:custDataLst>
              <p:tags r:id="rId5"/>
            </p:custDataLst>
          </p:nvPr>
        </p:nvSpPr>
        <p:spPr>
          <a:xfrm rot="2700000" flipH="1">
            <a:off x="4479556" y="955305"/>
            <a:ext cx="3232893" cy="3232893"/>
          </a:xfrm>
          <a:custGeom>
            <a:avLst/>
            <a:gdLst>
              <a:gd name="connsiteX0" fmla="*/ 1174195 w 3232893"/>
              <a:gd name="connsiteY0" fmla="*/ 3232893 h 3232893"/>
              <a:gd name="connsiteX1" fmla="*/ 1047951 w 3232893"/>
              <a:gd name="connsiteY1" fmla="*/ 3106649 h 3232893"/>
              <a:gd name="connsiteX2" fmla="*/ 126244 w 3232893"/>
              <a:gd name="connsiteY2" fmla="*/ 3106649 h 3232893"/>
              <a:gd name="connsiteX3" fmla="*/ 126244 w 3232893"/>
              <a:gd name="connsiteY3" fmla="*/ 2184942 h 3232893"/>
              <a:gd name="connsiteX4" fmla="*/ 0 w 3232893"/>
              <a:gd name="connsiteY4" fmla="*/ 2058698 h 3232893"/>
              <a:gd name="connsiteX5" fmla="*/ 0 w 3232893"/>
              <a:gd name="connsiteY5" fmla="*/ 3232893 h 3232893"/>
              <a:gd name="connsiteX6" fmla="*/ 3232893 w 3232893"/>
              <a:gd name="connsiteY6" fmla="*/ 0 h 3232893"/>
              <a:gd name="connsiteX7" fmla="*/ 1849834 w 3232893"/>
              <a:gd name="connsiteY7" fmla="*/ 0 h 3232893"/>
              <a:gd name="connsiteX8" fmla="*/ 1976079 w 3232893"/>
              <a:gd name="connsiteY8" fmla="*/ 126244 h 3232893"/>
              <a:gd name="connsiteX9" fmla="*/ 3106649 w 3232893"/>
              <a:gd name="connsiteY9" fmla="*/ 126244 h 3232893"/>
              <a:gd name="connsiteX10" fmla="*/ 3106649 w 3232893"/>
              <a:gd name="connsiteY10" fmla="*/ 1256815 h 3232893"/>
              <a:gd name="connsiteX11" fmla="*/ 3232893 w 3232893"/>
              <a:gd name="connsiteY11" fmla="*/ 1383059 h 323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32893" h="3232893">
                <a:moveTo>
                  <a:pt x="1174195" y="3232893"/>
                </a:moveTo>
                <a:lnTo>
                  <a:pt x="1047951" y="3106649"/>
                </a:lnTo>
                <a:lnTo>
                  <a:pt x="126244" y="3106649"/>
                </a:lnTo>
                <a:lnTo>
                  <a:pt x="126244" y="2184942"/>
                </a:lnTo>
                <a:lnTo>
                  <a:pt x="0" y="2058698"/>
                </a:lnTo>
                <a:lnTo>
                  <a:pt x="0" y="3232893"/>
                </a:lnTo>
                <a:close/>
                <a:moveTo>
                  <a:pt x="3232893" y="0"/>
                </a:moveTo>
                <a:lnTo>
                  <a:pt x="1849834" y="0"/>
                </a:lnTo>
                <a:lnTo>
                  <a:pt x="1976079" y="126244"/>
                </a:lnTo>
                <a:lnTo>
                  <a:pt x="3106649" y="126244"/>
                </a:lnTo>
                <a:lnTo>
                  <a:pt x="3106649" y="1256815"/>
                </a:lnTo>
                <a:lnTo>
                  <a:pt x="3232893" y="138305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任意多边形 23"/>
          <p:cNvSpPr/>
          <p:nvPr>
            <p:custDataLst>
              <p:tags r:id="rId6"/>
            </p:custDataLst>
          </p:nvPr>
        </p:nvSpPr>
        <p:spPr>
          <a:xfrm>
            <a:off x="0" y="1047750"/>
            <a:ext cx="5198938" cy="174875"/>
          </a:xfrm>
          <a:custGeom>
            <a:avLst/>
            <a:gdLst>
              <a:gd name="connsiteX0" fmla="*/ 0 w 5198938"/>
              <a:gd name="connsiteY0" fmla="*/ 0 h 174875"/>
              <a:gd name="connsiteX1" fmla="*/ 5198938 w 5198938"/>
              <a:gd name="connsiteY1" fmla="*/ 0 h 174875"/>
              <a:gd name="connsiteX2" fmla="*/ 5024063 w 5198938"/>
              <a:gd name="connsiteY2" fmla="*/ 174875 h 174875"/>
              <a:gd name="connsiteX3" fmla="*/ 0 w 5198938"/>
              <a:gd name="connsiteY3" fmla="*/ 174875 h 17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8938" h="174875">
                <a:moveTo>
                  <a:pt x="0" y="0"/>
                </a:moveTo>
                <a:lnTo>
                  <a:pt x="5198938" y="0"/>
                </a:lnTo>
                <a:lnTo>
                  <a:pt x="5024063" y="174875"/>
                </a:lnTo>
                <a:lnTo>
                  <a:pt x="0" y="17487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>
            <p:custDataLst>
              <p:tags r:id="rId7"/>
            </p:custDataLst>
          </p:nvPr>
        </p:nvSpPr>
        <p:spPr>
          <a:xfrm flipH="1" flipV="1">
            <a:off x="6858000" y="4048411"/>
            <a:ext cx="2286000" cy="174875"/>
          </a:xfrm>
          <a:custGeom>
            <a:avLst/>
            <a:gdLst>
              <a:gd name="connsiteX0" fmla="*/ 2111125 w 2286000"/>
              <a:gd name="connsiteY0" fmla="*/ 174875 h 174875"/>
              <a:gd name="connsiteX1" fmla="*/ 0 w 2286000"/>
              <a:gd name="connsiteY1" fmla="*/ 174875 h 174875"/>
              <a:gd name="connsiteX2" fmla="*/ 0 w 2286000"/>
              <a:gd name="connsiteY2" fmla="*/ 0 h 174875"/>
              <a:gd name="connsiteX3" fmla="*/ 2286000 w 2286000"/>
              <a:gd name="connsiteY3" fmla="*/ 0 h 17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174875">
                <a:moveTo>
                  <a:pt x="2111125" y="174875"/>
                </a:moveTo>
                <a:lnTo>
                  <a:pt x="0" y="174875"/>
                </a:lnTo>
                <a:lnTo>
                  <a:pt x="0" y="0"/>
                </a:lnTo>
                <a:lnTo>
                  <a:pt x="228600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>
            <p:custDataLst>
              <p:tags r:id="rId8"/>
            </p:custDataLst>
          </p:nvPr>
        </p:nvSpPr>
        <p:spPr>
          <a:xfrm>
            <a:off x="381000" y="2693373"/>
            <a:ext cx="3258764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sz="1400" spc="6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专业</a:t>
            </a:r>
            <a:endParaRPr lang="en-US" altLang="zh-CN" sz="1400" spc="6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  <a:p>
            <a:pPr algn="l"/>
            <a:r>
              <a:rPr lang="zh-CN" sz="1400" spc="60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学部</a:t>
            </a:r>
            <a:endParaRPr lang="zh-CN" sz="1400" spc="6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350" y="-484505"/>
            <a:ext cx="3003550" cy="21151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PASSING_SCORE" val="100.000000"/>
  <p:tag name="ISPRING_FIRST_PUBLISH" val="1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379"/>
  <p:tag name="KSO_WPP_MARK_KEY" val="dbbd2822-a7df-4fb9-bcab-447caa4f51d3"/>
  <p:tag name="COMMONDATA" val="eyJoZGlkIjoiYWFjYzk2ZjUzYTU3Y2VhMThjMTQ2N2JlZWM0NzlhODI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第一PPT，www.1ppt.com">
  <a:themeElements>
    <a:clrScheme name="自定义 10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374357"/>
      </a:accent1>
      <a:accent2>
        <a:srgbClr val="FFAF00"/>
      </a:accent2>
      <a:accent3>
        <a:srgbClr val="374357"/>
      </a:accent3>
      <a:accent4>
        <a:srgbClr val="FFAF00"/>
      </a:accent4>
      <a:accent5>
        <a:srgbClr val="374357"/>
      </a:accent5>
      <a:accent6>
        <a:srgbClr val="FFAF00"/>
      </a:accent6>
      <a:hlink>
        <a:srgbClr val="374357"/>
      </a:hlink>
      <a:folHlink>
        <a:srgbClr val="FFAF00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全屏显示(16:9)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10" baseType="lpstr">
      <vt:lpstr>微软雅黑</vt:lpstr>
      <vt:lpstr>Arial</vt:lpstr>
      <vt:lpstr>Arial Black</vt:lpstr>
      <vt:lpstr>Calibri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企业客户关系管理PPT</dc:title>
  <dc:creator/>
  <cp:keywords>www.1ppt.com</cp:keywords>
  <dc:description>www.1ppt.com</dc:description>
  <cp:lastModifiedBy/>
  <cp:revision>8</cp:revision>
  <dcterms:created xsi:type="dcterms:W3CDTF">2019-05-09T02:13:00Z</dcterms:created>
  <dcterms:modified xsi:type="dcterms:W3CDTF">2023-04-03T00:19:31Z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21CD1D096F5240E59BCD597B47BF83BF</vt:lpwstr>
  </property>
  <property fmtid="{D5CDD505-2E9C-101B-9397-08002B2CF9AE}" pid="3" name="KSOProductBuildVer">
    <vt:lpwstr>2052-11.1.0.14036</vt:lpwstr>
  </property>
</Properties>
</file>