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11090671" r:id="rId2"/>
    <p:sldId id="11090673" r:id="rId3"/>
    <p:sldId id="900" r:id="rId4"/>
    <p:sldId id="11090682" r:id="rId5"/>
  </p:sldIdLst>
  <p:sldSz cx="12192000" cy="6858000"/>
  <p:notesSz cx="6858000" cy="9144000"/>
  <p:embeddedFontLst>
    <p:embeddedFont>
      <p:font typeface="微软雅黑" panose="020B0503020204020204" pitchFamily="34" charset="-122"/>
      <p:regular r:id="rId7"/>
      <p:bold r:id="rId8"/>
    </p:embeddedFont>
  </p:embeddedFontLst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5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74" y="96"/>
      </p:cViewPr>
      <p:guideLst>
        <p:guide orient="horz" pos="2170"/>
        <p:guide pos="38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5B387B1B-3F48-4C89-A22D-48C0B866C3CA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D8AAFA5E-3D87-49F6-9F8C-2C9E57382B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ABBC99CA-41C8-48F1-AF25-C8F700BF7422}" type="datetimeFigureOut">
              <a:rPr lang="zh-CN" altLang="en-US" smtClean="0"/>
              <a:t>2023/4/3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04660516-DD03-426D-9C14-039A26C6F5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图片包含 室内, 汽车, 食物, 雪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141" y="1"/>
            <a:ext cx="9692145" cy="6858000"/>
          </a:xfrm>
          <a:prstGeom prst="rect">
            <a:avLst/>
          </a:prstGeom>
        </p:spPr>
      </p:pic>
      <p:sp>
        <p:nvSpPr>
          <p:cNvPr id="52" name="任意多边形: 形状 51"/>
          <p:cNvSpPr/>
          <p:nvPr/>
        </p:nvSpPr>
        <p:spPr>
          <a:xfrm>
            <a:off x="6703070" y="0"/>
            <a:ext cx="5488929" cy="6858000"/>
          </a:xfrm>
          <a:custGeom>
            <a:avLst/>
            <a:gdLst>
              <a:gd name="connsiteX0" fmla="*/ 3022458 w 5488929"/>
              <a:gd name="connsiteY0" fmla="*/ 0 h 6858000"/>
              <a:gd name="connsiteX1" fmla="*/ 5488929 w 5488929"/>
              <a:gd name="connsiteY1" fmla="*/ 0 h 6858000"/>
              <a:gd name="connsiteX2" fmla="*/ 5488929 w 5488929"/>
              <a:gd name="connsiteY2" fmla="*/ 6858000 h 6858000"/>
              <a:gd name="connsiteX3" fmla="*/ 0 w 5488929"/>
              <a:gd name="connsiteY3" fmla="*/ 6858000 h 6858000"/>
              <a:gd name="connsiteX4" fmla="*/ 3022458 w 548892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8929" h="6858000">
                <a:moveTo>
                  <a:pt x="3022458" y="0"/>
                </a:moveTo>
                <a:lnTo>
                  <a:pt x="5488929" y="0"/>
                </a:lnTo>
                <a:lnTo>
                  <a:pt x="5488929" y="6858000"/>
                </a:lnTo>
                <a:lnTo>
                  <a:pt x="0" y="6858000"/>
                </a:lnTo>
                <a:cubicBezTo>
                  <a:pt x="5209096" y="5034987"/>
                  <a:pt x="1332065" y="1475772"/>
                  <a:pt x="3022458" y="0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1" name="弧形 40"/>
          <p:cNvSpPr/>
          <p:nvPr/>
        </p:nvSpPr>
        <p:spPr>
          <a:xfrm>
            <a:off x="6522314" y="924572"/>
            <a:ext cx="5027272" cy="5027272"/>
          </a:xfrm>
          <a:prstGeom prst="arc">
            <a:avLst>
              <a:gd name="adj1" fmla="val 15807671"/>
              <a:gd name="adj2" fmla="val 8806097"/>
            </a:avLst>
          </a:prstGeom>
          <a:ln w="19050" cap="rnd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784217" y="1170008"/>
            <a:ext cx="4517986" cy="4517984"/>
          </a:xfrm>
          <a:prstGeom prst="ellipse">
            <a:avLst/>
          </a:prstGeom>
          <a:noFill/>
          <a:ln>
            <a:solidFill>
              <a:srgbClr val="315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弧形 4"/>
          <p:cNvSpPr/>
          <p:nvPr/>
        </p:nvSpPr>
        <p:spPr>
          <a:xfrm>
            <a:off x="6529573" y="915363"/>
            <a:ext cx="5027272" cy="5027272"/>
          </a:xfrm>
          <a:prstGeom prst="arc">
            <a:avLst>
              <a:gd name="adj1" fmla="val 16549310"/>
              <a:gd name="adj2" fmla="val 6121730"/>
            </a:avLst>
          </a:prstGeom>
          <a:ln w="19050" cap="rnd">
            <a:solidFill>
              <a:srgbClr val="FFFFFF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>
            <a:off x="6274931" y="660721"/>
            <a:ext cx="5536556" cy="5536556"/>
          </a:xfrm>
          <a:prstGeom prst="arc">
            <a:avLst>
              <a:gd name="adj1" fmla="val 1811188"/>
              <a:gd name="adj2" fmla="val 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文本框 18" descr="7b0a20202020227461726765744d6f64756c65223a202270726f636573734f6e6c696e65466f6e7473220a7d0a"/>
          <p:cNvSpPr txBox="1"/>
          <p:nvPr/>
        </p:nvSpPr>
        <p:spPr>
          <a:xfrm>
            <a:off x="532482" y="2518624"/>
            <a:ext cx="591594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gradFill>
                  <a:gsLst>
                    <a:gs pos="30000">
                      <a:srgbClr val="9444BC"/>
                    </a:gs>
                    <a:gs pos="100000">
                      <a:srgbClr val="0878CD"/>
                    </a:gs>
                  </a:gsLst>
                  <a:lin ang="19800000" scaled="0"/>
                </a:gra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r>
              <a:rPr lang="zh-CN" altLang="en-US" b="1">
                <a:solidFill>
                  <a:srgbClr val="315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课程名称</a:t>
            </a:r>
          </a:p>
        </p:txBody>
      </p:sp>
      <p:sp>
        <p:nvSpPr>
          <p:cNvPr id="20" name="TextBox 7"/>
          <p:cNvSpPr txBox="1"/>
          <p:nvPr/>
        </p:nvSpPr>
        <p:spPr>
          <a:xfrm>
            <a:off x="543614" y="4280436"/>
            <a:ext cx="5093334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</a:rPr>
              <a:t>专业</a:t>
            </a:r>
          </a:p>
        </p:txBody>
      </p:sp>
      <p:sp>
        <p:nvSpPr>
          <p:cNvPr id="21" name="矩形: 圆角 20"/>
          <p:cNvSpPr/>
          <p:nvPr/>
        </p:nvSpPr>
        <p:spPr>
          <a:xfrm>
            <a:off x="660400" y="4999355"/>
            <a:ext cx="2154555" cy="521335"/>
          </a:xfrm>
          <a:prstGeom prst="roundRect">
            <a:avLst>
              <a:gd name="adj" fmla="val 14234"/>
            </a:avLst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教师姓名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43513" y="3900801"/>
            <a:ext cx="529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学部</a:t>
            </a:r>
          </a:p>
        </p:txBody>
      </p:sp>
      <p:sp>
        <p:nvSpPr>
          <p:cNvPr id="50" name="任意多边形: 形状 49"/>
          <p:cNvSpPr/>
          <p:nvPr/>
        </p:nvSpPr>
        <p:spPr>
          <a:xfrm>
            <a:off x="0" y="6419728"/>
            <a:ext cx="2160934" cy="438272"/>
          </a:xfrm>
          <a:custGeom>
            <a:avLst/>
            <a:gdLst>
              <a:gd name="connsiteX0" fmla="*/ 930062 w 2160934"/>
              <a:gd name="connsiteY0" fmla="*/ 0 h 438272"/>
              <a:gd name="connsiteX1" fmla="*/ 2156110 w 2160934"/>
              <a:gd name="connsiteY1" fmla="*/ 430049 h 438272"/>
              <a:gd name="connsiteX2" fmla="*/ 2160934 w 2160934"/>
              <a:gd name="connsiteY2" fmla="*/ 438272 h 438272"/>
              <a:gd name="connsiteX3" fmla="*/ 0 w 2160934"/>
              <a:gd name="connsiteY3" fmla="*/ 438272 h 438272"/>
              <a:gd name="connsiteX4" fmla="*/ 0 w 2160934"/>
              <a:gd name="connsiteY4" fmla="*/ 201508 h 438272"/>
              <a:gd name="connsiteX5" fmla="*/ 186103 w 2160934"/>
              <a:gd name="connsiteY5" fmla="*/ 120254 h 438272"/>
              <a:gd name="connsiteX6" fmla="*/ 930062 w 2160934"/>
              <a:gd name="connsiteY6" fmla="*/ 0 h 43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0934" h="438272">
                <a:moveTo>
                  <a:pt x="930062" y="0"/>
                </a:moveTo>
                <a:cubicBezTo>
                  <a:pt x="1481221" y="0"/>
                  <a:pt x="1954112" y="177327"/>
                  <a:pt x="2156110" y="430049"/>
                </a:cubicBezTo>
                <a:lnTo>
                  <a:pt x="2160934" y="438272"/>
                </a:lnTo>
                <a:lnTo>
                  <a:pt x="0" y="438272"/>
                </a:lnTo>
                <a:lnTo>
                  <a:pt x="0" y="201508"/>
                </a:lnTo>
                <a:lnTo>
                  <a:pt x="186103" y="120254"/>
                </a:lnTo>
                <a:cubicBezTo>
                  <a:pt x="398470" y="44332"/>
                  <a:pt x="654483" y="0"/>
                  <a:pt x="9300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5788167" y="1"/>
            <a:ext cx="1227790" cy="576809"/>
          </a:xfrm>
          <a:custGeom>
            <a:avLst/>
            <a:gdLst>
              <a:gd name="connsiteX0" fmla="*/ 3667 w 1227790"/>
              <a:gd name="connsiteY0" fmla="*/ 0 h 576809"/>
              <a:gd name="connsiteX1" fmla="*/ 1224124 w 1227790"/>
              <a:gd name="connsiteY1" fmla="*/ 0 h 576809"/>
              <a:gd name="connsiteX2" fmla="*/ 1227790 w 1227790"/>
              <a:gd name="connsiteY2" fmla="*/ 32259 h 576809"/>
              <a:gd name="connsiteX3" fmla="*/ 613895 w 1227790"/>
              <a:gd name="connsiteY3" fmla="*/ 576809 h 576809"/>
              <a:gd name="connsiteX4" fmla="*/ 0 w 1227790"/>
              <a:gd name="connsiteY4" fmla="*/ 32259 h 57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7790" h="576809">
                <a:moveTo>
                  <a:pt x="3667" y="0"/>
                </a:moveTo>
                <a:lnTo>
                  <a:pt x="1224124" y="0"/>
                </a:lnTo>
                <a:lnTo>
                  <a:pt x="1227790" y="32259"/>
                </a:lnTo>
                <a:cubicBezTo>
                  <a:pt x="1227790" y="333006"/>
                  <a:pt x="952940" y="576809"/>
                  <a:pt x="613895" y="576809"/>
                </a:cubicBezTo>
                <a:cubicBezTo>
                  <a:pt x="274850" y="576809"/>
                  <a:pt x="0" y="333006"/>
                  <a:pt x="0" y="32259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877660" y="2072832"/>
            <a:ext cx="474560" cy="474560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744813" y="3346047"/>
            <a:ext cx="127322" cy="12732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367093" y="4766068"/>
            <a:ext cx="127322" cy="12732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0"/>
            <a:ext cx="104172" cy="6858000"/>
          </a:xfrm>
          <a:prstGeom prst="rect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" name="图片 1" descr="91529822720e0cf3d7ca94ac3209e51fbe096b637c1e"/>
          <p:cNvPicPr>
            <a:picLocks noChangeAspect="1"/>
          </p:cNvPicPr>
          <p:nvPr/>
        </p:nvPicPr>
        <p:blipFill>
          <a:blip r:embed="rId4"/>
          <a:srcRect l="12492" r="12492"/>
          <a:stretch>
            <a:fillRect/>
          </a:stretch>
        </p:blipFill>
        <p:spPr>
          <a:xfrm>
            <a:off x="7052310" y="1327150"/>
            <a:ext cx="4236085" cy="4236085"/>
          </a:xfrm>
          <a:prstGeom prst="ellipse">
            <a:avLst/>
          </a:prstGeom>
        </p:spPr>
      </p:pic>
      <p:pic>
        <p:nvPicPr>
          <p:cNvPr id="10" name="图片 9" descr="2_画板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31470" y="-538480"/>
            <a:ext cx="3708400" cy="2611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室内, 汽车, 食物, 雪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任意多边形: 形状 21"/>
          <p:cNvSpPr/>
          <p:nvPr/>
        </p:nvSpPr>
        <p:spPr>
          <a:xfrm>
            <a:off x="8364538" y="0"/>
            <a:ext cx="3827462" cy="3584680"/>
          </a:xfrm>
          <a:custGeom>
            <a:avLst/>
            <a:gdLst>
              <a:gd name="connsiteX0" fmla="*/ 74558 w 3827462"/>
              <a:gd name="connsiteY0" fmla="*/ 0 h 3584680"/>
              <a:gd name="connsiteX1" fmla="*/ 1620617 w 3827462"/>
              <a:gd name="connsiteY1" fmla="*/ 0 h 3584680"/>
              <a:gd name="connsiteX2" fmla="*/ 1582877 w 3827462"/>
              <a:gd name="connsiteY2" fmla="*/ 78343 h 3584680"/>
              <a:gd name="connsiteX3" fmla="*/ 1467550 w 3827462"/>
              <a:gd name="connsiteY3" fmla="*/ 649579 h 3584680"/>
              <a:gd name="connsiteX4" fmla="*/ 2935100 w 3827462"/>
              <a:gd name="connsiteY4" fmla="*/ 2117129 h 3584680"/>
              <a:gd name="connsiteX5" fmla="*/ 3755621 w 3827462"/>
              <a:gd name="connsiteY5" fmla="*/ 1866494 h 3584680"/>
              <a:gd name="connsiteX6" fmla="*/ 3827462 w 3827462"/>
              <a:gd name="connsiteY6" fmla="*/ 1812773 h 3584680"/>
              <a:gd name="connsiteX7" fmla="*/ 3827462 w 3827462"/>
              <a:gd name="connsiteY7" fmla="*/ 3445568 h 3584680"/>
              <a:gd name="connsiteX8" fmla="*/ 3807910 w 3827462"/>
              <a:gd name="connsiteY8" fmla="*/ 3452724 h 3584680"/>
              <a:gd name="connsiteX9" fmla="*/ 2935101 w 3827462"/>
              <a:gd name="connsiteY9" fmla="*/ 3584680 h 3584680"/>
              <a:gd name="connsiteX10" fmla="*/ 0 w 3827462"/>
              <a:gd name="connsiteY10" fmla="*/ 649579 h 3584680"/>
              <a:gd name="connsiteX11" fmla="*/ 59631 w 3827462"/>
              <a:gd name="connsiteY11" fmla="*/ 58054 h 358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27462" h="3584680">
                <a:moveTo>
                  <a:pt x="74558" y="0"/>
                </a:moveTo>
                <a:lnTo>
                  <a:pt x="1620617" y="0"/>
                </a:lnTo>
                <a:lnTo>
                  <a:pt x="1582877" y="78343"/>
                </a:lnTo>
                <a:cubicBezTo>
                  <a:pt x="1508615" y="253918"/>
                  <a:pt x="1467550" y="446953"/>
                  <a:pt x="1467550" y="649579"/>
                </a:cubicBezTo>
                <a:cubicBezTo>
                  <a:pt x="1467550" y="1460084"/>
                  <a:pt x="2124595" y="2117129"/>
                  <a:pt x="2935100" y="2117129"/>
                </a:cubicBezTo>
                <a:cubicBezTo>
                  <a:pt x="3239039" y="2117129"/>
                  <a:pt x="3521398" y="2024732"/>
                  <a:pt x="3755621" y="1866494"/>
                </a:cubicBezTo>
                <a:lnTo>
                  <a:pt x="3827462" y="1812773"/>
                </a:lnTo>
                <a:lnTo>
                  <a:pt x="3827462" y="3445568"/>
                </a:lnTo>
                <a:lnTo>
                  <a:pt x="3807910" y="3452724"/>
                </a:lnTo>
                <a:cubicBezTo>
                  <a:pt x="3532190" y="3538482"/>
                  <a:pt x="3239041" y="3584680"/>
                  <a:pt x="2935101" y="3584680"/>
                </a:cubicBezTo>
                <a:cubicBezTo>
                  <a:pt x="1314089" y="3584680"/>
                  <a:pt x="0" y="2270591"/>
                  <a:pt x="0" y="649579"/>
                </a:cubicBezTo>
                <a:cubicBezTo>
                  <a:pt x="0" y="446953"/>
                  <a:pt x="20533" y="249122"/>
                  <a:pt x="59631" y="58054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0" y="0"/>
            <a:ext cx="1125638" cy="800100"/>
          </a:xfrm>
          <a:custGeom>
            <a:avLst/>
            <a:gdLst>
              <a:gd name="connsiteX0" fmla="*/ 0 w 1125638"/>
              <a:gd name="connsiteY0" fmla="*/ 0 h 800100"/>
              <a:gd name="connsiteX1" fmla="*/ 1125638 w 1125638"/>
              <a:gd name="connsiteY1" fmla="*/ 0 h 800100"/>
              <a:gd name="connsiteX2" fmla="*/ 325538 w 1125638"/>
              <a:gd name="connsiteY2" fmla="*/ 800100 h 800100"/>
              <a:gd name="connsiteX3" fmla="*/ 14103 w 1125638"/>
              <a:gd name="connsiteY3" fmla="*/ 737224 h 800100"/>
              <a:gd name="connsiteX4" fmla="*/ 0 w 1125638"/>
              <a:gd name="connsiteY4" fmla="*/ 729569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5638" h="800100">
                <a:moveTo>
                  <a:pt x="0" y="0"/>
                </a:moveTo>
                <a:lnTo>
                  <a:pt x="1125638" y="0"/>
                </a:lnTo>
                <a:cubicBezTo>
                  <a:pt x="1125638" y="441883"/>
                  <a:pt x="767421" y="800100"/>
                  <a:pt x="325538" y="800100"/>
                </a:cubicBezTo>
                <a:cubicBezTo>
                  <a:pt x="215067" y="800100"/>
                  <a:pt x="109826" y="777712"/>
                  <a:pt x="14103" y="737224"/>
                </a:cubicBezTo>
                <a:lnTo>
                  <a:pt x="0" y="729569"/>
                </a:ln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任意多边形: 形状 34"/>
          <p:cNvSpPr/>
          <p:nvPr/>
        </p:nvSpPr>
        <p:spPr>
          <a:xfrm>
            <a:off x="3508662" y="6453188"/>
            <a:ext cx="2644310" cy="404812"/>
          </a:xfrm>
          <a:custGeom>
            <a:avLst/>
            <a:gdLst>
              <a:gd name="connsiteX0" fmla="*/ 1322155 w 2644310"/>
              <a:gd name="connsiteY0" fmla="*/ 0 h 404812"/>
              <a:gd name="connsiteX1" fmla="*/ 2568707 w 2644310"/>
              <a:gd name="connsiteY1" fmla="*/ 345408 h 404812"/>
              <a:gd name="connsiteX2" fmla="*/ 2644310 w 2644310"/>
              <a:gd name="connsiteY2" fmla="*/ 404812 h 404812"/>
              <a:gd name="connsiteX3" fmla="*/ 0 w 2644310"/>
              <a:gd name="connsiteY3" fmla="*/ 404812 h 404812"/>
              <a:gd name="connsiteX4" fmla="*/ 75603 w 2644310"/>
              <a:gd name="connsiteY4" fmla="*/ 345408 h 404812"/>
              <a:gd name="connsiteX5" fmla="*/ 1322155 w 2644310"/>
              <a:gd name="connsiteY5" fmla="*/ 0 h 40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44310" h="404812">
                <a:moveTo>
                  <a:pt x="1322155" y="0"/>
                </a:moveTo>
                <a:cubicBezTo>
                  <a:pt x="1824008" y="0"/>
                  <a:pt x="2272412" y="134459"/>
                  <a:pt x="2568707" y="345408"/>
                </a:cubicBezTo>
                <a:lnTo>
                  <a:pt x="2644310" y="404812"/>
                </a:lnTo>
                <a:lnTo>
                  <a:pt x="0" y="404812"/>
                </a:lnTo>
                <a:lnTo>
                  <a:pt x="75603" y="345408"/>
                </a:lnTo>
                <a:cubicBezTo>
                  <a:pt x="371899" y="134459"/>
                  <a:pt x="820302" y="0"/>
                  <a:pt x="13221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522191" y="2153076"/>
            <a:ext cx="659015" cy="65901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3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39518" y="574169"/>
            <a:ext cx="2274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6000" b="1" i="0">
                <a:solidFill>
                  <a:srgbClr val="315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026561" y="1214757"/>
            <a:ext cx="1605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dist"/>
            <a:r>
              <a:rPr lang="en-US" altLang="zh-CN" sz="1100" i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  <a:endParaRPr lang="zh-CN" altLang="en-US" sz="1100" i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521978" y="3296522"/>
            <a:ext cx="659015" cy="65901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3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521978" y="4439522"/>
            <a:ext cx="659015" cy="65901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zh-CN" altLang="en-US" sz="3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521978" y="5582522"/>
            <a:ext cx="659015" cy="659015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3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" name="图片 1" descr="91529822720e0cf3d7ca94ac3209e51fbe096b637c1e"/>
          <p:cNvPicPr>
            <a:picLocks noChangeAspect="1"/>
          </p:cNvPicPr>
          <p:nvPr/>
        </p:nvPicPr>
        <p:blipFill>
          <a:blip r:embed="rId3"/>
          <a:srcRect l="12492" r="12492"/>
          <a:stretch>
            <a:fillRect/>
          </a:stretch>
        </p:blipFill>
        <p:spPr>
          <a:xfrm>
            <a:off x="6224905" y="1489075"/>
            <a:ext cx="5049520" cy="5049520"/>
          </a:xfrm>
          <a:prstGeom prst="ellipse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7043979" y="1666364"/>
            <a:ext cx="474560" cy="474560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" name="图片 2" descr="徽标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10" y="99060"/>
            <a:ext cx="474980" cy="4749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logo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72825" y="315595"/>
            <a:ext cx="686435" cy="6864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图片包含 室内, 汽车, 食物, 雪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3999" y="9526"/>
            <a:ext cx="9692145" cy="6858000"/>
          </a:xfrm>
          <a:prstGeom prst="rect">
            <a:avLst/>
          </a:prstGeom>
        </p:spPr>
      </p:pic>
      <p:sp>
        <p:nvSpPr>
          <p:cNvPr id="52" name="任意多边形: 形状 51"/>
          <p:cNvSpPr/>
          <p:nvPr/>
        </p:nvSpPr>
        <p:spPr>
          <a:xfrm>
            <a:off x="6703070" y="0"/>
            <a:ext cx="5488929" cy="6858000"/>
          </a:xfrm>
          <a:custGeom>
            <a:avLst/>
            <a:gdLst>
              <a:gd name="connsiteX0" fmla="*/ 3022458 w 5488929"/>
              <a:gd name="connsiteY0" fmla="*/ 0 h 6858000"/>
              <a:gd name="connsiteX1" fmla="*/ 5488929 w 5488929"/>
              <a:gd name="connsiteY1" fmla="*/ 0 h 6858000"/>
              <a:gd name="connsiteX2" fmla="*/ 5488929 w 5488929"/>
              <a:gd name="connsiteY2" fmla="*/ 6858000 h 6858000"/>
              <a:gd name="connsiteX3" fmla="*/ 0 w 5488929"/>
              <a:gd name="connsiteY3" fmla="*/ 6858000 h 6858000"/>
              <a:gd name="connsiteX4" fmla="*/ 3022458 w 548892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8929" h="6858000">
                <a:moveTo>
                  <a:pt x="3022458" y="0"/>
                </a:moveTo>
                <a:lnTo>
                  <a:pt x="5488929" y="0"/>
                </a:lnTo>
                <a:lnTo>
                  <a:pt x="5488929" y="6858000"/>
                </a:lnTo>
                <a:lnTo>
                  <a:pt x="0" y="6858000"/>
                </a:lnTo>
                <a:cubicBezTo>
                  <a:pt x="5209096" y="5034987"/>
                  <a:pt x="1332065" y="1475772"/>
                  <a:pt x="3022458" y="0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1" name="弧形 40"/>
          <p:cNvSpPr/>
          <p:nvPr/>
        </p:nvSpPr>
        <p:spPr>
          <a:xfrm>
            <a:off x="6522314" y="924572"/>
            <a:ext cx="5027272" cy="5027272"/>
          </a:xfrm>
          <a:prstGeom prst="arc">
            <a:avLst>
              <a:gd name="adj1" fmla="val 15807671"/>
              <a:gd name="adj2" fmla="val 8806097"/>
            </a:avLst>
          </a:prstGeom>
          <a:ln w="19050" cap="rnd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784217" y="1170008"/>
            <a:ext cx="4517986" cy="4517984"/>
          </a:xfrm>
          <a:prstGeom prst="ellipse">
            <a:avLst/>
          </a:prstGeom>
          <a:noFill/>
          <a:ln>
            <a:solidFill>
              <a:srgbClr val="315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弧形 4"/>
          <p:cNvSpPr/>
          <p:nvPr/>
        </p:nvSpPr>
        <p:spPr>
          <a:xfrm>
            <a:off x="6529573" y="915363"/>
            <a:ext cx="5027272" cy="5027272"/>
          </a:xfrm>
          <a:prstGeom prst="arc">
            <a:avLst>
              <a:gd name="adj1" fmla="val 16549310"/>
              <a:gd name="adj2" fmla="val 6121730"/>
            </a:avLst>
          </a:prstGeom>
          <a:ln w="19050" cap="rnd">
            <a:solidFill>
              <a:srgbClr val="FFFFFF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>
            <a:off x="6274931" y="660721"/>
            <a:ext cx="5536556" cy="5536556"/>
          </a:xfrm>
          <a:prstGeom prst="arc">
            <a:avLst>
              <a:gd name="adj1" fmla="val 1811188"/>
              <a:gd name="adj2" fmla="val 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任意多边形: 形状 49"/>
          <p:cNvSpPr/>
          <p:nvPr/>
        </p:nvSpPr>
        <p:spPr>
          <a:xfrm>
            <a:off x="0" y="6419728"/>
            <a:ext cx="2160934" cy="438272"/>
          </a:xfrm>
          <a:custGeom>
            <a:avLst/>
            <a:gdLst>
              <a:gd name="connsiteX0" fmla="*/ 930062 w 2160934"/>
              <a:gd name="connsiteY0" fmla="*/ 0 h 438272"/>
              <a:gd name="connsiteX1" fmla="*/ 2156110 w 2160934"/>
              <a:gd name="connsiteY1" fmla="*/ 430049 h 438272"/>
              <a:gd name="connsiteX2" fmla="*/ 2160934 w 2160934"/>
              <a:gd name="connsiteY2" fmla="*/ 438272 h 438272"/>
              <a:gd name="connsiteX3" fmla="*/ 0 w 2160934"/>
              <a:gd name="connsiteY3" fmla="*/ 438272 h 438272"/>
              <a:gd name="connsiteX4" fmla="*/ 0 w 2160934"/>
              <a:gd name="connsiteY4" fmla="*/ 201508 h 438272"/>
              <a:gd name="connsiteX5" fmla="*/ 186103 w 2160934"/>
              <a:gd name="connsiteY5" fmla="*/ 120254 h 438272"/>
              <a:gd name="connsiteX6" fmla="*/ 930062 w 2160934"/>
              <a:gd name="connsiteY6" fmla="*/ 0 h 43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0934" h="438272">
                <a:moveTo>
                  <a:pt x="930062" y="0"/>
                </a:moveTo>
                <a:cubicBezTo>
                  <a:pt x="1481221" y="0"/>
                  <a:pt x="1954112" y="177327"/>
                  <a:pt x="2156110" y="430049"/>
                </a:cubicBezTo>
                <a:lnTo>
                  <a:pt x="2160934" y="438272"/>
                </a:lnTo>
                <a:lnTo>
                  <a:pt x="0" y="438272"/>
                </a:lnTo>
                <a:lnTo>
                  <a:pt x="0" y="201508"/>
                </a:lnTo>
                <a:lnTo>
                  <a:pt x="186103" y="120254"/>
                </a:lnTo>
                <a:cubicBezTo>
                  <a:pt x="398470" y="44332"/>
                  <a:pt x="654483" y="0"/>
                  <a:pt x="9300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5788167" y="1"/>
            <a:ext cx="1227790" cy="576809"/>
          </a:xfrm>
          <a:custGeom>
            <a:avLst/>
            <a:gdLst>
              <a:gd name="connsiteX0" fmla="*/ 3667 w 1227790"/>
              <a:gd name="connsiteY0" fmla="*/ 0 h 576809"/>
              <a:gd name="connsiteX1" fmla="*/ 1224124 w 1227790"/>
              <a:gd name="connsiteY1" fmla="*/ 0 h 576809"/>
              <a:gd name="connsiteX2" fmla="*/ 1227790 w 1227790"/>
              <a:gd name="connsiteY2" fmla="*/ 32259 h 576809"/>
              <a:gd name="connsiteX3" fmla="*/ 613895 w 1227790"/>
              <a:gd name="connsiteY3" fmla="*/ 576809 h 576809"/>
              <a:gd name="connsiteX4" fmla="*/ 0 w 1227790"/>
              <a:gd name="connsiteY4" fmla="*/ 32259 h 57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7790" h="576809">
                <a:moveTo>
                  <a:pt x="3667" y="0"/>
                </a:moveTo>
                <a:lnTo>
                  <a:pt x="1224124" y="0"/>
                </a:lnTo>
                <a:lnTo>
                  <a:pt x="1227790" y="32259"/>
                </a:lnTo>
                <a:cubicBezTo>
                  <a:pt x="1227790" y="333006"/>
                  <a:pt x="952940" y="576809"/>
                  <a:pt x="613895" y="576809"/>
                </a:cubicBezTo>
                <a:cubicBezTo>
                  <a:pt x="274850" y="576809"/>
                  <a:pt x="0" y="333006"/>
                  <a:pt x="0" y="32259"/>
                </a:cubicBezTo>
                <a:close/>
              </a:path>
            </a:pathLst>
          </a:cu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877660" y="2072832"/>
            <a:ext cx="474560" cy="474560"/>
          </a:xfrm>
          <a:prstGeom prst="ellipse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744813" y="3346047"/>
            <a:ext cx="127322" cy="12732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367093" y="4766068"/>
            <a:ext cx="127322" cy="12732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0"/>
            <a:ext cx="104172" cy="6858000"/>
          </a:xfrm>
          <a:prstGeom prst="rect">
            <a:avLst/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" name="图片 1" descr="91529822720e0cf3d7ca94ac3209e51fbe096b637c1e"/>
          <p:cNvPicPr>
            <a:picLocks noChangeAspect="1"/>
          </p:cNvPicPr>
          <p:nvPr/>
        </p:nvPicPr>
        <p:blipFill>
          <a:blip r:embed="rId4"/>
          <a:srcRect l="12492" r="12492"/>
          <a:stretch>
            <a:fillRect/>
          </a:stretch>
        </p:blipFill>
        <p:spPr>
          <a:xfrm>
            <a:off x="7052310" y="1327150"/>
            <a:ext cx="4236085" cy="4236085"/>
          </a:xfrm>
          <a:prstGeom prst="ellipse">
            <a:avLst/>
          </a:prstGeom>
        </p:spPr>
      </p:pic>
      <p:sp>
        <p:nvSpPr>
          <p:cNvPr id="6" name="文本框 5" descr="7b0a20202020227461726765744d6f64756c65223a202270726f636573734f6e6c696e65466f6e7473220a7d0a"/>
          <p:cNvSpPr txBox="1"/>
          <p:nvPr/>
        </p:nvSpPr>
        <p:spPr>
          <a:xfrm>
            <a:off x="532482" y="2850094"/>
            <a:ext cx="591594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gradFill>
                  <a:gsLst>
                    <a:gs pos="30000">
                      <a:srgbClr val="9444BC"/>
                    </a:gs>
                    <a:gs pos="100000">
                      <a:srgbClr val="0878CD"/>
                    </a:gs>
                  </a:gsLst>
                  <a:lin ang="19800000" scaled="0"/>
                </a:gra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r>
              <a:rPr lang="zh-CN" altLang="en-US" b="1">
                <a:solidFill>
                  <a:srgbClr val="315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本章结束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43614" y="4084856"/>
            <a:ext cx="5093334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</a:rPr>
              <a:t>专业</a:t>
            </a:r>
          </a:p>
        </p:txBody>
      </p:sp>
      <p:sp>
        <p:nvSpPr>
          <p:cNvPr id="8" name="矩形: 圆角 20"/>
          <p:cNvSpPr/>
          <p:nvPr/>
        </p:nvSpPr>
        <p:spPr>
          <a:xfrm>
            <a:off x="660400" y="4999355"/>
            <a:ext cx="2154555" cy="521335"/>
          </a:xfrm>
          <a:prstGeom prst="roundRect">
            <a:avLst>
              <a:gd name="adj" fmla="val 14234"/>
            </a:avLst>
          </a:prstGeom>
          <a:solidFill>
            <a:srgbClr val="315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教师姓名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3513" y="3705221"/>
            <a:ext cx="5292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学部</a:t>
            </a:r>
          </a:p>
        </p:txBody>
      </p:sp>
      <p:pic>
        <p:nvPicPr>
          <p:cNvPr id="10" name="图片 9" descr="2_画板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31470" y="-538480"/>
            <a:ext cx="3708400" cy="26111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19c31ebe-3195-4df9-8c0a-effc6b347154"/>
  <p:tag name="COMMONDATA" val="eyJjb3VudCI6MywiaGRpZCI6ImFhY2M5NmY1M2E1N2NlYTE4YzE0NjdiZWVjNDc5YTgyIiwidXNlckNvdW50Ijoz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5263.220472440944}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1559A"/>
      </a:accent1>
      <a:accent2>
        <a:srgbClr val="31559A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</Words>
  <Application>Microsoft Office PowerPoint</Application>
  <PresentationFormat>宽屏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思源黑体 CN Bold</vt:lpstr>
      <vt:lpstr>Arial</vt:lpstr>
      <vt:lpstr>微软雅黑</vt:lpstr>
      <vt:lpstr>思源黑体 CN Light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M3852</dc:creator>
  <cp:lastModifiedBy>sammi</cp:lastModifiedBy>
  <cp:revision>17</cp:revision>
  <dcterms:created xsi:type="dcterms:W3CDTF">2023-03-30T13:33:00Z</dcterms:created>
  <dcterms:modified xsi:type="dcterms:W3CDTF">2023-04-03T00:24:14Z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v1.0_mb_YXQORCBhJZddNQGp4PngHg==</vt:lpwstr>
  </property>
  <property fmtid="{D5CDD505-2E9C-101B-9397-08002B2CF9AE}" pid="4" name="ICV">
    <vt:lpwstr>CBE5C09885DC9DC1C12C2464D6FC061F_43</vt:lpwstr>
  </property>
</Properties>
</file>