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400" r:id="rId2"/>
    <p:sldId id="367" r:id="rId3"/>
    <p:sldId id="292" r:id="rId4"/>
    <p:sldId id="402" r:id="rId5"/>
  </p:sldIdLst>
  <p:sldSz cx="12192000" cy="6858000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600" userDrawn="1">
          <p15:clr>
            <a:srgbClr val="A4A3A4"/>
          </p15:clr>
        </p15:guide>
        <p15:guide id="5" pos="7296" userDrawn="1">
          <p15:clr>
            <a:srgbClr val="A4A3A4"/>
          </p15:clr>
        </p15:guide>
        <p15:guide id="6" pos="7053" userDrawn="1">
          <p15:clr>
            <a:srgbClr val="A4A3A4"/>
          </p15:clr>
        </p15:guide>
        <p15:guide id="7" orient="horz" pos="895" userDrawn="1">
          <p15:clr>
            <a:srgbClr val="A4A3A4"/>
          </p15:clr>
        </p15:guide>
        <p15:guide id="8" orient="horz" pos="3865" userDrawn="1">
          <p15:clr>
            <a:srgbClr val="A4A3A4"/>
          </p15:clr>
        </p15:guide>
        <p15:guide id="9" orient="horz" pos="1272" userDrawn="1">
          <p15:clr>
            <a:srgbClr val="A4A3A4"/>
          </p15:clr>
        </p15:guide>
        <p15:guide id="15" pos="7021" userDrawn="1">
          <p15:clr>
            <a:srgbClr val="A4A3A4"/>
          </p15:clr>
        </p15:guide>
        <p15:guide id="16" orient="horz" pos="1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522B"/>
    <a:srgbClr val="2E3139"/>
    <a:srgbClr val="E6E6E6"/>
    <a:srgbClr val="502F20"/>
    <a:srgbClr val="363636"/>
    <a:srgbClr val="7F2E30"/>
    <a:srgbClr val="3C3C3C"/>
    <a:srgbClr val="F3EFEE"/>
    <a:srgbClr val="3A211D"/>
    <a:srgbClr val="F1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4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218" y="144"/>
      </p:cViewPr>
      <p:guideLst>
        <p:guide orient="horz" pos="2226"/>
        <p:guide pos="3840"/>
        <p:guide pos="384"/>
        <p:guide pos="600"/>
        <p:guide pos="7296"/>
        <p:guide pos="7053"/>
        <p:guide orient="horz" pos="895"/>
        <p:guide orient="horz" pos="3865"/>
        <p:guide orient="horz" pos="1272"/>
        <p:guide pos="7021"/>
        <p:guide orient="horz" pos="19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17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9B7B9-572E-4765-8917-F290920783FD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E3090-19BA-4BF2-BD34-BAA68E139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4BA81-6A69-41D6-AE52-62521AF76217}" type="datetimeFigureOut">
              <a:rPr lang="en-US" smtClean="0"/>
              <a:t>4/3/2023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73A4F-3A00-45DA-888B-C117A9825B0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953865" y="566478"/>
            <a:ext cx="1399032" cy="1399032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6629400" y="-1"/>
            <a:ext cx="5562600" cy="253054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5219700" y="669472"/>
            <a:ext cx="877824" cy="8778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955330" y="2019300"/>
            <a:ext cx="1243584" cy="124358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 hasCustomPrompt="1"/>
          </p:nvPr>
        </p:nvSpPr>
        <p:spPr>
          <a:xfrm>
            <a:off x="7260533" y="2988127"/>
            <a:ext cx="1179576" cy="117957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6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586011" y="3565323"/>
            <a:ext cx="1746504" cy="174650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19062" y="104774"/>
            <a:ext cx="6702425" cy="66468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884935" y="104774"/>
            <a:ext cx="2560321" cy="32928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9509047" y="3460366"/>
            <a:ext cx="2560321" cy="32928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12257" y="2019299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604821" y="2019299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1885" y="4124323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604634" y="4124324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597383" y="2019299"/>
            <a:ext cx="2644775" cy="414813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573151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7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3352864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8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6130925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9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8910701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0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573151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1" name="Picture Placeholder 15"/>
          <p:cNvSpPr>
            <a:spLocks noGrp="1"/>
          </p:cNvSpPr>
          <p:nvPr>
            <p:ph type="pic" sz="quarter" idx="15" hasCustomPrompt="1"/>
          </p:nvPr>
        </p:nvSpPr>
        <p:spPr>
          <a:xfrm>
            <a:off x="3352864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6130925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3" name="Picture Placeholder 15"/>
          <p:cNvSpPr>
            <a:spLocks noGrp="1"/>
          </p:cNvSpPr>
          <p:nvPr>
            <p:ph type="pic" sz="quarter" idx="17" hasCustomPrompt="1"/>
          </p:nvPr>
        </p:nvSpPr>
        <p:spPr>
          <a:xfrm>
            <a:off x="8908986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3781424" y="-1"/>
            <a:ext cx="2752725" cy="33385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9477375" y="1509713"/>
            <a:ext cx="2714625" cy="374808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931862" y="1509713"/>
            <a:ext cx="2754312" cy="374808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6629401" y="1509713"/>
            <a:ext cx="2754312" cy="18287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6629401" y="3428999"/>
            <a:ext cx="2754312" cy="18287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3779836" y="3428999"/>
            <a:ext cx="2754312" cy="18287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-217198" y="2624081"/>
            <a:ext cx="1746504" cy="1243584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10661691" y="2624081"/>
            <a:ext cx="1746504" cy="1243584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680975" y="2149558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75550" y="2149558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7669122" y="2149558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009136"/>
            <a:ext cx="6096000" cy="41562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2009136"/>
            <a:ext cx="2324100" cy="23274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8420100" y="2009136"/>
            <a:ext cx="3771900" cy="23274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341836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#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3338622" y="3418366"/>
            <a:ext cx="2386123" cy="152577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#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6667499" y="3418366"/>
            <a:ext cx="2386123" cy="152577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#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6759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035973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285187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8534401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6759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035973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s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 hasCustomPrompt="1"/>
          </p:nvPr>
        </p:nvSpPr>
        <p:spPr>
          <a:xfrm>
            <a:off x="935725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613908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6292091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  <p:sp>
        <p:nvSpPr>
          <p:cNvPr id="16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970274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 rot="434797">
            <a:off x="1198267" y="2019299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 hasCustomPrompt="1"/>
          </p:nvPr>
        </p:nvSpPr>
        <p:spPr>
          <a:xfrm rot="434797">
            <a:off x="6414869" y="2030510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 hasCustomPrompt="1"/>
          </p:nvPr>
        </p:nvSpPr>
        <p:spPr>
          <a:xfrm rot="434797">
            <a:off x="1195986" y="4329978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 hasCustomPrompt="1"/>
          </p:nvPr>
        </p:nvSpPr>
        <p:spPr>
          <a:xfrm rot="434797">
            <a:off x="6421733" y="4345750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875808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2693976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4512144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330312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8148480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9886750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065287" y="2359541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153445" y="3433428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5241603" y="2359541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325828" y="3433428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9413986" y="2359541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7.xml"/><Relationship Id="rId7" Type="http://schemas.openxmlformats.org/officeDocument/2006/relationships/image" Target="../media/image5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7.GIF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2.xml"/><Relationship Id="rId7" Type="http://schemas.openxmlformats.org/officeDocument/2006/relationships/image" Target="../media/image8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1975" y="0"/>
            <a:ext cx="7669530" cy="6877050"/>
          </a:xfrm>
          <a:prstGeom prst="parallelogram">
            <a:avLst>
              <a:gd name="adj" fmla="val 54803"/>
            </a:avLst>
          </a:prstGeom>
        </p:spPr>
      </p:pic>
      <p:sp>
        <p:nvSpPr>
          <p:cNvPr id="13" name="矩形 12"/>
          <p:cNvSpPr/>
          <p:nvPr/>
        </p:nvSpPr>
        <p:spPr>
          <a:xfrm>
            <a:off x="4812491" y="2881417"/>
            <a:ext cx="3082911" cy="646331"/>
          </a:xfrm>
          <a:prstGeom prst="rect">
            <a:avLst/>
          </a:prstGeom>
          <a:solidFill>
            <a:srgbClr val="35522B"/>
          </a:solidFill>
        </p:spPr>
        <p:txBody>
          <a:bodyPr wrap="square" anchor="ctr">
            <a:spAutoFit/>
          </a:bodyPr>
          <a:lstStyle/>
          <a:p>
            <a:pPr algn="just"/>
            <a:r>
              <a:rPr lang="zh-CN" altLang="en-US" sz="3600" b="1" spc="4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课程名称</a:t>
            </a:r>
          </a:p>
        </p:txBody>
      </p:sp>
      <p:sp>
        <p:nvSpPr>
          <p:cNvPr id="14" name="矩形 13"/>
          <p:cNvSpPr/>
          <p:nvPr/>
        </p:nvSpPr>
        <p:spPr>
          <a:xfrm>
            <a:off x="4760987" y="5263757"/>
            <a:ext cx="2844339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solidFill>
                  <a:srgbClr val="2E31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主讲教师：</a:t>
            </a:r>
            <a:r>
              <a:rPr lang="en-US" altLang="zh-CN" dirty="0">
                <a:solidFill>
                  <a:srgbClr val="2E31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dirty="0">
                <a:solidFill>
                  <a:srgbClr val="2E31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</a:t>
            </a:r>
          </a:p>
        </p:txBody>
      </p:sp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4731385" y="4388168"/>
            <a:ext cx="3320415" cy="82994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sz="2400" spc="450" dirty="0">
                <a:solidFill>
                  <a:srgbClr val="3552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专业</a:t>
            </a:r>
            <a:endParaRPr lang="en-US" altLang="zh-CN" sz="2400" spc="450" dirty="0">
              <a:solidFill>
                <a:srgbClr val="3552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r>
              <a:rPr lang="zh-CN" sz="2400" spc="450" dirty="0">
                <a:solidFill>
                  <a:srgbClr val="3552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学部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50" y="-697230"/>
            <a:ext cx="4144010" cy="2918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133" y="0"/>
            <a:ext cx="9144000" cy="6858000"/>
          </a:xfrm>
          <a:prstGeom prst="parallelogram">
            <a:avLst>
              <a:gd name="adj" fmla="val 46333"/>
            </a:avLst>
          </a:prstGeom>
        </p:spPr>
      </p:pic>
      <p:grpSp>
        <p:nvGrpSpPr>
          <p:cNvPr id="11" name="组合 10"/>
          <p:cNvGrpSpPr/>
          <p:nvPr/>
        </p:nvGrpSpPr>
        <p:grpSpPr>
          <a:xfrm>
            <a:off x="930375" y="2499626"/>
            <a:ext cx="723588" cy="375386"/>
            <a:chOff x="1503145" y="2331986"/>
            <a:chExt cx="723588" cy="375386"/>
          </a:xfrm>
        </p:grpSpPr>
        <p:sp>
          <p:nvSpPr>
            <p:cNvPr id="7" name="平行四边形 6"/>
            <p:cNvSpPr/>
            <p:nvPr/>
          </p:nvSpPr>
          <p:spPr>
            <a:xfrm>
              <a:off x="1503145" y="2331987"/>
              <a:ext cx="616017" cy="375385"/>
            </a:xfrm>
            <a:prstGeom prst="parallelogram">
              <a:avLst/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lin Sans FB Demi" panose="020E0802020502020306" pitchFamily="34" charset="0"/>
                </a:rPr>
                <a:t>1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endParaRPr>
            </a:p>
          </p:txBody>
        </p:sp>
        <p:sp>
          <p:nvSpPr>
            <p:cNvPr id="9" name="平行四边形 8"/>
            <p:cNvSpPr/>
            <p:nvPr/>
          </p:nvSpPr>
          <p:spPr>
            <a:xfrm>
              <a:off x="2119162" y="2331986"/>
              <a:ext cx="107571" cy="375385"/>
            </a:xfrm>
            <a:prstGeom prst="parallelogram">
              <a:avLst>
                <a:gd name="adj" fmla="val 87967"/>
              </a:avLst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>
              <a:off x="2048518" y="2331986"/>
              <a:ext cx="141288" cy="375385"/>
            </a:xfrm>
            <a:prstGeom prst="parallelogram">
              <a:avLst>
                <a:gd name="adj" fmla="val 67171"/>
              </a:avLst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30375" y="3394938"/>
            <a:ext cx="723588" cy="375386"/>
            <a:chOff x="1503145" y="2331986"/>
            <a:chExt cx="723588" cy="375386"/>
          </a:xfrm>
        </p:grpSpPr>
        <p:sp>
          <p:nvSpPr>
            <p:cNvPr id="13" name="平行四边形 12"/>
            <p:cNvSpPr/>
            <p:nvPr/>
          </p:nvSpPr>
          <p:spPr>
            <a:xfrm>
              <a:off x="1503145" y="2331987"/>
              <a:ext cx="616017" cy="375385"/>
            </a:xfrm>
            <a:prstGeom prst="parallelogram">
              <a:avLst/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lin Sans FB Demi" panose="020E0802020502020306" pitchFamily="34" charset="0"/>
                </a:rPr>
                <a:t>2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2119162" y="2331986"/>
              <a:ext cx="107571" cy="375385"/>
            </a:xfrm>
            <a:prstGeom prst="parallelogram">
              <a:avLst>
                <a:gd name="adj" fmla="val 87967"/>
              </a:avLst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2048518" y="2331986"/>
              <a:ext cx="141288" cy="375385"/>
            </a:xfrm>
            <a:prstGeom prst="parallelogram">
              <a:avLst>
                <a:gd name="adj" fmla="val 67171"/>
              </a:avLst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30375" y="4323336"/>
            <a:ext cx="723588" cy="375386"/>
            <a:chOff x="1503145" y="2331986"/>
            <a:chExt cx="723588" cy="375386"/>
          </a:xfrm>
        </p:grpSpPr>
        <p:sp>
          <p:nvSpPr>
            <p:cNvPr id="18" name="平行四边形 17"/>
            <p:cNvSpPr/>
            <p:nvPr/>
          </p:nvSpPr>
          <p:spPr>
            <a:xfrm>
              <a:off x="1503145" y="2331987"/>
              <a:ext cx="616017" cy="375385"/>
            </a:xfrm>
            <a:prstGeom prst="parallelogram">
              <a:avLst/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lin Sans FB Demi" panose="020E0802020502020306" pitchFamily="34" charset="0"/>
                </a:rPr>
                <a:t>3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endParaRPr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2119162" y="2331986"/>
              <a:ext cx="107571" cy="375385"/>
            </a:xfrm>
            <a:prstGeom prst="parallelogram">
              <a:avLst>
                <a:gd name="adj" fmla="val 87967"/>
              </a:avLst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2048518" y="2331986"/>
              <a:ext cx="141288" cy="375385"/>
            </a:xfrm>
            <a:prstGeom prst="parallelogram">
              <a:avLst>
                <a:gd name="adj" fmla="val 67171"/>
              </a:avLst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34920" y="5218649"/>
            <a:ext cx="723588" cy="375386"/>
            <a:chOff x="1503145" y="2331986"/>
            <a:chExt cx="723588" cy="375386"/>
          </a:xfrm>
        </p:grpSpPr>
        <p:sp>
          <p:nvSpPr>
            <p:cNvPr id="22" name="平行四边形 21"/>
            <p:cNvSpPr/>
            <p:nvPr/>
          </p:nvSpPr>
          <p:spPr>
            <a:xfrm>
              <a:off x="1503145" y="2331987"/>
              <a:ext cx="616017" cy="375385"/>
            </a:xfrm>
            <a:prstGeom prst="parallelogram">
              <a:avLst/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lin Sans FB Demi" panose="020E0802020502020306" pitchFamily="34" charset="0"/>
                </a:rPr>
                <a:t>4</a:t>
              </a: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endParaRPr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2119162" y="2331986"/>
              <a:ext cx="107571" cy="375385"/>
            </a:xfrm>
            <a:prstGeom prst="parallelogram">
              <a:avLst>
                <a:gd name="adj" fmla="val 87967"/>
              </a:avLst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2048518" y="2331986"/>
              <a:ext cx="141288" cy="375385"/>
            </a:xfrm>
            <a:prstGeom prst="parallelogram">
              <a:avLst>
                <a:gd name="adj" fmla="val 67171"/>
              </a:avLst>
            </a:prstGeom>
            <a:solidFill>
              <a:srgbClr val="355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760637" y="2456485"/>
            <a:ext cx="116713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24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60637" y="3346771"/>
            <a:ext cx="116713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24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716187" y="4237057"/>
            <a:ext cx="116713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24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32217" y="5175510"/>
            <a:ext cx="1167130" cy="4603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24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0" y="1080770"/>
            <a:ext cx="12192000" cy="699541"/>
          </a:xfrm>
          <a:prstGeom prst="rect">
            <a:avLst/>
          </a:prstGeom>
        </p:spPr>
      </p:pic>
      <p:sp>
        <p:nvSpPr>
          <p:cNvPr id="61" name="Title 1"/>
          <p:cNvSpPr txBox="1"/>
          <p:nvPr>
            <p:custDataLst>
              <p:tags r:id="rId2"/>
            </p:custDataLst>
          </p:nvPr>
        </p:nvSpPr>
        <p:spPr>
          <a:xfrm>
            <a:off x="4584700" y="92238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655"/>
            <a:r>
              <a:rPr lang="zh-CN" altLang="en-US" sz="3200" b="1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课程名称</a:t>
            </a:r>
            <a:endParaRPr lang="en-GB" altLang="zh-CN" sz="3200" b="1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 descr="标准组合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2730" y="559435"/>
            <a:ext cx="2892425" cy="506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/>
          <p:nvPr>
            <p:custDataLst>
              <p:tags r:id="rId1"/>
            </p:custDataLst>
          </p:nvPr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655"/>
            <a:endParaRPr lang="zh-CN" altLang="en-US" sz="2400" b="1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图片 1" descr="徽标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381740" y="175895"/>
            <a:ext cx="621030" cy="621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9335" y="0"/>
            <a:ext cx="7657465" cy="6858000"/>
          </a:xfrm>
          <a:prstGeom prst="parallelogram">
            <a:avLst>
              <a:gd name="adj" fmla="val 56579"/>
            </a:avLst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640" y="-697230"/>
            <a:ext cx="4144010" cy="291846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334326" y="2656205"/>
            <a:ext cx="4297680" cy="9220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本章内容结束</a:t>
            </a: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4374908" y="4830687"/>
            <a:ext cx="2844339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solidFill>
                  <a:srgbClr val="2E31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主讲教师：</a:t>
            </a:r>
            <a:r>
              <a:rPr lang="en-US" altLang="zh-CN" dirty="0">
                <a:solidFill>
                  <a:srgbClr val="2E31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dirty="0">
                <a:solidFill>
                  <a:srgbClr val="2E31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</a:t>
            </a: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4345305" y="3954889"/>
            <a:ext cx="3594735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sz="2400" spc="451" dirty="0">
                <a:solidFill>
                  <a:srgbClr val="3552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专业</a:t>
            </a:r>
            <a:endParaRPr lang="en-US" altLang="zh-CN" sz="2400" spc="451" dirty="0">
              <a:solidFill>
                <a:srgbClr val="3552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r>
              <a:rPr lang="zh-CN" sz="2400" spc="451">
                <a:solidFill>
                  <a:srgbClr val="3552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学部</a:t>
            </a:r>
            <a:endParaRPr lang="zh-CN" sz="2400" spc="451" dirty="0">
              <a:solidFill>
                <a:srgbClr val="3552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Volt - Colorful Birigh"/>
  <p:tag name="KSO_WPP_MARK_KEY" val="7e7249dc-5cac-4350-9824-9fc455f38a78"/>
  <p:tag name="COMMONDATA" val="eyJoZGlkIjoiYWFjYzk2ZjUzYTU3Y2VhMThjMTQ2N2JlZWM0NzlhOD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30,&quot;width&quot;:1207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Single Blue">
      <a:dk1>
        <a:sysClr val="windowText" lastClr="000000"/>
      </a:dk1>
      <a:lt1>
        <a:sysClr val="window" lastClr="FFFFFF"/>
      </a:lt1>
      <a:dk2>
        <a:srgbClr val="231D1F"/>
      </a:dk2>
      <a:lt2>
        <a:srgbClr val="ECF0F1"/>
      </a:lt2>
      <a:accent1>
        <a:srgbClr val="4B7FA7"/>
      </a:accent1>
      <a:accent2>
        <a:srgbClr val="4B7FA7"/>
      </a:accent2>
      <a:accent3>
        <a:srgbClr val="4B7FA7"/>
      </a:accent3>
      <a:accent4>
        <a:srgbClr val="4B7FA7"/>
      </a:accent4>
      <a:accent5>
        <a:srgbClr val="4B7FA7"/>
      </a:accent5>
      <a:accent6>
        <a:srgbClr val="4B7FA7"/>
      </a:accent6>
      <a:hlink>
        <a:srgbClr val="4B7FA7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27</Words>
  <Application>Microsoft Office PowerPoint</Application>
  <PresentationFormat>宽屏</PresentationFormat>
  <Paragraphs>17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微软雅黑</vt:lpstr>
      <vt:lpstr>幼圆</vt:lpstr>
      <vt:lpstr>Arial</vt:lpstr>
      <vt:lpstr>Berlin Sans FB Demi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</dc:title>
  <dc:creator>第一PPT</dc:creator>
  <cp:keywords>www.1ppt.com</cp:keywords>
  <dc:description>www.1ppt.com</dc:description>
  <cp:lastModifiedBy>sammi</cp:lastModifiedBy>
  <cp:revision>1158</cp:revision>
  <dcterms:created xsi:type="dcterms:W3CDTF">2015-03-01T11:49:00Z</dcterms:created>
  <dcterms:modified xsi:type="dcterms:W3CDTF">2023-04-03T00:18:21Z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1148A9821DAC42608DE076516061DC34</vt:lpwstr>
  </property>
  <property fmtid="{D5CDD505-2E9C-101B-9397-08002B2CF9AE}" pid="3" name="KSOProductBuildVer">
    <vt:lpwstr>2052-11.1.0.14036</vt:lpwstr>
  </property>
</Properties>
</file>