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75" r:id="rId2"/>
    <p:sldId id="576" r:id="rId3"/>
    <p:sldId id="578" r:id="rId4"/>
    <p:sldId id="599" r:id="rId5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23CE6B7-1205-486C-BAB6-A9D1B53E6450}">
          <p14:sldIdLst>
            <p14:sldId id="575"/>
            <p14:sldId id="576"/>
            <p14:sldId id="578"/>
            <p14:sldId id="599"/>
          </p14:sldIdLst>
        </p14:section>
      </p14:sectionLst>
    </p:ext>
    <p:ext uri="{EFAFB233-063F-42B5-8137-9DF3F51BA10A}">
      <p15:sldGuideLst xmlns:p15="http://schemas.microsoft.com/office/powerpoint/2012/main">
        <p15:guide id="1" pos="5760" userDrawn="1">
          <p15:clr>
            <a:srgbClr val="A4A3A4"/>
          </p15:clr>
        </p15:guide>
        <p15:guide id="2" orient="horz" pos="4256" userDrawn="1">
          <p15:clr>
            <a:srgbClr val="A4A3A4"/>
          </p15:clr>
        </p15:guide>
        <p15:guide id="3" orient="horz" pos="3894" userDrawn="1">
          <p15:clr>
            <a:srgbClr val="A4A3A4"/>
          </p15:clr>
        </p15:guide>
        <p15:guide id="4" orient="horz" pos="1018" userDrawn="1">
          <p15:clr>
            <a:srgbClr val="A4A3A4"/>
          </p15:clr>
        </p15:guide>
        <p15:guide id="5" orient="horz" pos="88" userDrawn="1">
          <p15:clr>
            <a:srgbClr val="A4A3A4"/>
          </p15:clr>
        </p15:guide>
        <p15:guide id="6" orient="horz" pos="3432" userDrawn="1">
          <p15:clr>
            <a:srgbClr val="A4A3A4"/>
          </p15:clr>
        </p15:guide>
        <p15:guide id="7" pos="1713" userDrawn="1">
          <p15:clr>
            <a:srgbClr val="A4A3A4"/>
          </p15:clr>
        </p15:guide>
        <p15:guide id="8" pos="5542" userDrawn="1">
          <p15:clr>
            <a:srgbClr val="A4A3A4"/>
          </p15:clr>
        </p15:guide>
        <p15:guide id="9" orient="horz" pos="2172" userDrawn="1">
          <p15:clr>
            <a:srgbClr val="A4A3A4"/>
          </p15:clr>
        </p15:guide>
        <p15:guide id="10" pos="144" userDrawn="1">
          <p15:clr>
            <a:srgbClr val="A4A3A4"/>
          </p15:clr>
        </p15:guide>
        <p15:guide id="11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837D"/>
    <a:srgbClr val="6A830B"/>
    <a:srgbClr val="4E5E1B"/>
    <a:srgbClr val="F6F6F6"/>
    <a:srgbClr val="FFFFFD"/>
    <a:srgbClr val="FA8D2E"/>
    <a:srgbClr val="F4F5F7"/>
    <a:srgbClr val="F5902B"/>
    <a:srgbClr val="EA6D1A"/>
    <a:srgbClr val="EDE4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115" autoAdjust="0"/>
  </p:normalViewPr>
  <p:slideViewPr>
    <p:cSldViewPr snapToGrid="0" showGuides="1">
      <p:cViewPr varScale="1">
        <p:scale>
          <a:sx n="105" d="100"/>
          <a:sy n="105" d="100"/>
        </p:scale>
        <p:origin x="1818" y="114"/>
      </p:cViewPr>
      <p:guideLst>
        <p:guide pos="5760"/>
        <p:guide orient="horz" pos="4256"/>
        <p:guide orient="horz" pos="3894"/>
        <p:guide orient="horz" pos="1018"/>
        <p:guide orient="horz" pos="88"/>
        <p:guide orient="horz" pos="3432"/>
        <p:guide pos="1713"/>
        <p:guide pos="5542"/>
        <p:guide orient="horz" pos="2172"/>
        <p:guide pos="1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  <a:cs typeface="汉仪旗黑-50S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F4BBD-AED4-4538-958E-47FA915997A3}" type="datetimeFigureOut">
              <a:rPr lang="zh-CN" altLang="en-US" smtClean="0">
                <a:cs typeface="汉仪旗黑-50S" panose="00020600040101010101" charset="-122"/>
              </a:rPr>
              <a:t>2023/4/3</a:t>
            </a:fld>
            <a:endParaRPr lang="zh-CN" altLang="en-US">
              <a:cs typeface="汉仪旗黑-50S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  <a:cs typeface="汉仪旗黑-50S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2AE2A-F74D-46B0-BA34-2C9E1D7C70E1}" type="slidenum">
              <a:rPr lang="zh-CN" altLang="en-US" smtClean="0">
                <a:cs typeface="汉仪旗黑-50S" panose="00020600040101010101" charset="-122"/>
              </a:rPr>
              <a:t>‹#›</a:t>
            </a:fld>
            <a:endParaRPr lang="zh-CN" altLang="en-US">
              <a:cs typeface="汉仪旗黑-50S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25AF560D-CCA5-4258-A522-EAABB6870BBA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200F122F-8FF9-47AD-AC95-6463B8E156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0F122F-8FF9-47AD-AC95-6463B8E1568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https://unsplash.com/photos/hX_hf2lPpUU</a:t>
            </a:r>
          </a:p>
          <a:p>
            <a:r>
              <a:rPr lang="en-US" altLang="zh-CN"/>
              <a:t>https://unsplash.com/photos/ZrCLoDQTFUI</a:t>
            </a:r>
          </a:p>
          <a:p>
            <a:r>
              <a:rPr lang="en-US" altLang="zh-CN"/>
              <a:t>https://unsplash.com/photos/eA2z1JSzZFI</a:t>
            </a:r>
          </a:p>
          <a:p>
            <a:r>
              <a:rPr lang="en-US" altLang="zh-CN"/>
              <a:t>https://unsplash.com/photos/SaJzwm0xR9c</a:t>
            </a:r>
          </a:p>
          <a:p>
            <a:r>
              <a:rPr lang="en-US" altLang="zh-CN"/>
              <a:t>https://unsplash.com/photos/l9UaEkovb88</a:t>
            </a:r>
          </a:p>
          <a:p>
            <a:r>
              <a:rPr lang="en-US" altLang="zh-CN"/>
              <a:t>https://unsplash.com/photos/4i9ef6xU738</a:t>
            </a:r>
          </a:p>
          <a:p>
            <a:r>
              <a:rPr lang="en-US" altLang="zh-CN"/>
              <a:t>https://unsplash.com/photos/mqUhF0yIxwk</a:t>
            </a:r>
          </a:p>
          <a:p>
            <a:r>
              <a:rPr lang="en-US" altLang="zh-CN"/>
              <a:t>https://unsplash.com/photos/aZC7iL8XqL4</a:t>
            </a:r>
          </a:p>
          <a:p>
            <a:r>
              <a:rPr lang="en-US" altLang="zh-CN"/>
              <a:t>https://unsplash.com/photos/NllIT940nAY</a:t>
            </a:r>
          </a:p>
          <a:p>
            <a:r>
              <a:rPr lang="en-US" altLang="zh-CN"/>
              <a:t>https://unsplash.com/photos/KVIlNRoGwxk</a:t>
            </a:r>
          </a:p>
          <a:p>
            <a:r>
              <a:rPr lang="en-US" altLang="zh-CN"/>
              <a:t>https://unsplash.com/photos/zwPYmB1GlNE</a:t>
            </a:r>
          </a:p>
          <a:p>
            <a:r>
              <a:rPr lang="en-US" altLang="zh-CN"/>
              <a:t>https://unsplash.com/photos/cweM5Ew79bY</a:t>
            </a:r>
          </a:p>
          <a:p>
            <a:r>
              <a:rPr lang="en-US" altLang="zh-CN"/>
              <a:t>https://unsplash.com/photos/pXqAMSHIfXs</a:t>
            </a:r>
          </a:p>
          <a:p>
            <a:r>
              <a:rPr lang="en-US" altLang="zh-CN"/>
              <a:t>https://unsplash.com/photos/x-CXDIuhS3c</a:t>
            </a:r>
          </a:p>
          <a:p>
            <a:r>
              <a:rPr lang="en-US" altLang="zh-CN"/>
              <a:t>https://unsplash.com/photos/oRWRlTgBrPo</a:t>
            </a:r>
          </a:p>
          <a:p>
            <a:r>
              <a:rPr lang="en-US" altLang="zh-CN"/>
              <a:t>https://unsplash.com/photos/QU47N55QZiY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0F122F-8FF9-47AD-AC95-6463B8E1568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旗黑-50S" panose="00020600040101010101" charset="-122"/>
                <a:ea typeface="汉仪旗黑-50S" panose="00020600040101010101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旗黑-50S" panose="00020600040101010101" charset="-122"/>
              <a:ea typeface="汉仪旗黑-50S" panose="0002060004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66627" y="1643269"/>
            <a:ext cx="3888187" cy="4526943"/>
          </a:xfrm>
          <a:prstGeom prst="roundRect">
            <a:avLst>
              <a:gd name="adj" fmla="val 3697"/>
            </a:avLst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15900" dir="5400000" algn="t" rotWithShape="0">
              <a:schemeClr val="accent1">
                <a:lumMod val="40000"/>
                <a:lumOff val="60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3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67620" y="1643707"/>
            <a:ext cx="3886201" cy="2688148"/>
          </a:xfrm>
          <a:prstGeom prst="roundRect">
            <a:avLst>
              <a:gd name="adj" fmla="val 5292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 userDrawn="1"/>
        </p:nvSpPr>
        <p:spPr>
          <a:xfrm>
            <a:off x="0" y="4223656"/>
            <a:ext cx="1975758" cy="2634345"/>
          </a:xfrm>
          <a:custGeom>
            <a:avLst/>
            <a:gdLst>
              <a:gd name="connsiteX0" fmla="*/ 0 w 1975758"/>
              <a:gd name="connsiteY0" fmla="*/ 0 h 1975759"/>
              <a:gd name="connsiteX1" fmla="*/ 1975758 w 1975758"/>
              <a:gd name="connsiteY1" fmla="*/ 1975758 h 1975759"/>
              <a:gd name="connsiteX2" fmla="*/ 1975758 w 1975758"/>
              <a:gd name="connsiteY2" fmla="*/ 1975759 h 1975759"/>
              <a:gd name="connsiteX3" fmla="*/ 0 w 1975758"/>
              <a:gd name="connsiteY3" fmla="*/ 1975759 h 197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5758" h="1975759">
                <a:moveTo>
                  <a:pt x="0" y="0"/>
                </a:moveTo>
                <a:cubicBezTo>
                  <a:pt x="1091181" y="0"/>
                  <a:pt x="1975758" y="884577"/>
                  <a:pt x="1975758" y="1975758"/>
                </a:cubicBezTo>
                <a:lnTo>
                  <a:pt x="1975758" y="1975759"/>
                </a:lnTo>
                <a:lnTo>
                  <a:pt x="0" y="1975759"/>
                </a:lnTo>
                <a:close/>
              </a:path>
            </a:pathLst>
          </a:cu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15900" dir="5400000" algn="t" rotWithShape="0">
              <a:schemeClr val="accent1">
                <a:lumMod val="40000"/>
                <a:lumOff val="60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3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16937" y="2098707"/>
            <a:ext cx="2588400" cy="4403693"/>
          </a:xfrm>
          <a:custGeom>
            <a:avLst/>
            <a:gdLst>
              <a:gd name="connsiteX0" fmla="*/ 1294200 w 2588400"/>
              <a:gd name="connsiteY0" fmla="*/ 0 h 3302770"/>
              <a:gd name="connsiteX1" fmla="*/ 2588400 w 2588400"/>
              <a:gd name="connsiteY1" fmla="*/ 1294200 h 3302770"/>
              <a:gd name="connsiteX2" fmla="*/ 2588400 w 2588400"/>
              <a:gd name="connsiteY2" fmla="*/ 3302770 h 3302770"/>
              <a:gd name="connsiteX3" fmla="*/ 0 w 2588400"/>
              <a:gd name="connsiteY3" fmla="*/ 3302770 h 3302770"/>
              <a:gd name="connsiteX4" fmla="*/ 0 w 2588400"/>
              <a:gd name="connsiteY4" fmla="*/ 1294200 h 3302770"/>
              <a:gd name="connsiteX5" fmla="*/ 1294200 w 2588400"/>
              <a:gd name="connsiteY5" fmla="*/ 0 h 33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8400" h="3302770">
                <a:moveTo>
                  <a:pt x="1294200" y="0"/>
                </a:moveTo>
                <a:cubicBezTo>
                  <a:pt x="2008967" y="0"/>
                  <a:pt x="2588400" y="579433"/>
                  <a:pt x="2588400" y="1294200"/>
                </a:cubicBezTo>
                <a:lnTo>
                  <a:pt x="2588400" y="3302770"/>
                </a:lnTo>
                <a:lnTo>
                  <a:pt x="0" y="3302770"/>
                </a:lnTo>
                <a:lnTo>
                  <a:pt x="0" y="1294200"/>
                </a:lnTo>
                <a:cubicBezTo>
                  <a:pt x="0" y="579433"/>
                  <a:pt x="579433" y="0"/>
                  <a:pt x="12942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28599" y="1349367"/>
            <a:ext cx="2667663" cy="2101051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238168" y="1370571"/>
            <a:ext cx="2667663" cy="2101051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247736" y="1370571"/>
            <a:ext cx="2667663" cy="2101051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6173821"/>
            <a:ext cx="9144000" cy="684179"/>
          </a:xfrm>
          <a:prstGeom prst="rect">
            <a:avLst/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15900" dir="5400000" algn="t" rotWithShape="0">
              <a:schemeClr val="accent1">
                <a:lumMod val="40000"/>
                <a:lumOff val="60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latin typeface="+mj-lt"/>
              <a:ea typeface="+mj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28600" y="4144065"/>
            <a:ext cx="2270761" cy="1900208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2782980" y="3753672"/>
            <a:ext cx="3578041" cy="268099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644640" y="4144065"/>
            <a:ext cx="2270761" cy="1900208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1A2542D6-DF36-4FFF-9449-A8CBB500CC37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EF57DBD1-4D0D-4464-B15A-849967CA57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汉仪旗黑-50S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3.GIF"/><Relationship Id="rId5" Type="http://schemas.openxmlformats.org/officeDocument/2006/relationships/tags" Target="../tags/tag9.xml"/><Relationship Id="rId10" Type="http://schemas.openxmlformats.org/officeDocument/2006/relationships/image" Target="../media/image5.png"/><Relationship Id="rId4" Type="http://schemas.openxmlformats.org/officeDocument/2006/relationships/tags" Target="../tags/tag8.xml"/><Relationship Id="rId9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/private/var/folders/p1/qnng2p990d32ks5mnkwggbbh0000gn/T/com.kingsoft.wpsoffice.mac/picturecompress_20230329215242/output_1.pngoutput_1"/>
          <p:cNvPicPr>
            <a:picLocks noChangeAspect="1"/>
          </p:cNvPicPr>
          <p:nvPr/>
        </p:nvPicPr>
        <p:blipFill>
          <a:blip r:embed="rId4"/>
          <a:srcRect l="7984" t="-222" r="8660" b="222"/>
          <a:stretch>
            <a:fillRect/>
          </a:stretch>
        </p:blipFill>
        <p:spPr>
          <a:xfrm>
            <a:off x="2783840" y="-635"/>
            <a:ext cx="6360160" cy="6854190"/>
          </a:xfrm>
          <a:prstGeom prst="rect">
            <a:avLst/>
          </a:prstGeom>
        </p:spPr>
      </p:pic>
      <p:sp>
        <p:nvSpPr>
          <p:cNvPr id="3" name="e7d195523061f1c0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 hidden="1"/>
          <p:cNvSpPr txBox="1"/>
          <p:nvPr/>
        </p:nvSpPr>
        <p:spPr>
          <a:xfrm>
            <a:off x="-350677" y="2660650"/>
            <a:ext cx="294005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微软雅黑 Light" panose="020B0502040204020203" pitchFamily="34" charset="-122"/>
              </a:rPr>
              <a:t>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</a:t>
            </a:r>
            <a:endParaRPr lang="zh-CN" altLang="en-US" sz="100">
              <a:latin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83507" y="1219335"/>
            <a:ext cx="231893" cy="145915"/>
            <a:chOff x="5692252" y="865762"/>
            <a:chExt cx="262647" cy="10700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692252" y="865762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692252" y="919265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692252" y="972767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: 空心 1"/>
          <p:cNvSpPr/>
          <p:nvPr>
            <p:custDataLst>
              <p:tags r:id="rId1"/>
            </p:custDataLst>
          </p:nvPr>
        </p:nvSpPr>
        <p:spPr>
          <a:xfrm>
            <a:off x="1049655" y="3175"/>
            <a:ext cx="6864985" cy="6854825"/>
          </a:xfrm>
          <a:prstGeom prst="donut">
            <a:avLst>
              <a:gd name="adj" fmla="val 21830"/>
            </a:avLst>
          </a:prstGeom>
          <a:solidFill>
            <a:schemeClr val="bg1">
              <a:alpha val="5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635"/>
            <a:ext cx="4572000" cy="6858000"/>
          </a:xfrm>
          <a:prstGeom prst="rect">
            <a:avLst/>
          </a:prstGeom>
          <a:solidFill>
            <a:srgbClr val="F4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sp>
        <p:nvSpPr>
          <p:cNvPr id="36" name="文本框 35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645160" y="5111115"/>
            <a:ext cx="21774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学部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汉仪旗黑-50S" panose="00020600040101010101" charset="-122"/>
              <a:sym typeface="微软雅黑" panose="020B0503020204020204" charset="-122"/>
            </a:endParaRPr>
          </a:p>
        </p:txBody>
      </p:sp>
      <p:sp>
        <p:nvSpPr>
          <p:cNvPr id="54" name="文本框 53" descr="e7d195523061f1c09e9d68d7cf438b91ef959ecb14fc25d26BBA7F7DBC18E55DFF4014AF651F0BF2569D4B6C1DA7F1A4683A481403BD872FC687266AD13265C1DE7C373772FD8728ABDD69ADD03BFF5BE2862BC891DBB79E3B7009918F62424361A0D6072388777A51C2BDFADD1594F9CAF0CC819B555C2EA673FAD248FCCCCB972A4F819C86121CB5D57EB36026F983"/>
          <p:cNvSpPr txBox="1"/>
          <p:nvPr/>
        </p:nvSpPr>
        <p:spPr>
          <a:xfrm>
            <a:off x="644525" y="4819015"/>
            <a:ext cx="1990090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4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l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</a:rPr>
              <a:t>教师姓名</a:t>
            </a:r>
          </a:p>
        </p:txBody>
      </p:sp>
      <p:sp>
        <p:nvSpPr>
          <p:cNvPr id="12" name="矩形 11"/>
          <p:cNvSpPr/>
          <p:nvPr/>
        </p:nvSpPr>
        <p:spPr>
          <a:xfrm>
            <a:off x="95" y="4315487"/>
            <a:ext cx="3424136" cy="112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sp>
        <p:nvSpPr>
          <p:cNvPr id="15" name="文本框 14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93090" y="2336165"/>
            <a:ext cx="4043680" cy="1535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effectLst>
                  <a:outerShdw blurRad="101600" dist="1016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课程名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30809" y="3244850"/>
            <a:ext cx="2900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专业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40360" y="-252095"/>
            <a:ext cx="3060700" cy="2155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372533" y="3857902"/>
            <a:ext cx="3418232" cy="204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83507" y="1219335"/>
            <a:ext cx="231893" cy="145915"/>
            <a:chOff x="5692252" y="865762"/>
            <a:chExt cx="262647" cy="10700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692252" y="865762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692252" y="919265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692252" y="972767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2" y="1870569"/>
            <a:ext cx="2617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第一章</a:t>
            </a:r>
          </a:p>
        </p:txBody>
      </p:sp>
      <p:sp>
        <p:nvSpPr>
          <p:cNvPr id="10" name="文本框 9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1795770"/>
            <a:ext cx="91142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1" name="文本框 10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2" y="2866461"/>
            <a:ext cx="2617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</a:p>
        </p:txBody>
      </p:sp>
      <p:sp>
        <p:nvSpPr>
          <p:cNvPr id="13" name="文本框 12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2791662"/>
            <a:ext cx="91142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02</a:t>
            </a:r>
          </a:p>
        </p:txBody>
      </p:sp>
      <p:sp>
        <p:nvSpPr>
          <p:cNvPr id="14" name="文本框 13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0" y="3862353"/>
            <a:ext cx="34918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第三章</a:t>
            </a:r>
          </a:p>
        </p:txBody>
      </p:sp>
      <p:sp>
        <p:nvSpPr>
          <p:cNvPr id="16" name="文本框 15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3787554"/>
            <a:ext cx="91142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03</a:t>
            </a:r>
          </a:p>
        </p:txBody>
      </p:sp>
      <p:sp>
        <p:nvSpPr>
          <p:cNvPr id="17" name="文本框 16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2" y="4858244"/>
            <a:ext cx="2617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第四章</a:t>
            </a:r>
          </a:p>
        </p:txBody>
      </p:sp>
      <p:sp>
        <p:nvSpPr>
          <p:cNvPr id="19" name="文本框 18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4783445"/>
            <a:ext cx="91142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04</a:t>
            </a:r>
          </a:p>
        </p:txBody>
      </p:sp>
      <p:sp>
        <p:nvSpPr>
          <p:cNvPr id="21" name="文本框 20" descr="e7d195523061f1c09e9d68d7cf438b91ef959ecb14fc25d26BBA7F7DBC18E55DFF4014AF651F0BF2569D4B6C1DA7F1A4683A481403BD872FC687266AD13265C1DE7C373772FD8728ABDD69ADD03BFF5BE2862BC891DBB79EB73C15828F0DF1DC2F0B1C670C38CB84D872D3C6C609B3C2C95C34232EA5F7BBA4BF190274E430E03C02613D2AC7931007E66AA5AE319EC6"/>
          <p:cNvSpPr txBox="1"/>
          <p:nvPr/>
        </p:nvSpPr>
        <p:spPr>
          <a:xfrm>
            <a:off x="469384" y="3144103"/>
            <a:ext cx="377310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effectLst>
                  <a:outerShdw blurRad="101600" dist="1016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 algn="l"/>
            <a:r>
              <a:rPr lang="zh-CN" altLang="en-US" sz="600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目录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208141" y="2673924"/>
            <a:ext cx="31712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208141" y="3675873"/>
            <a:ext cx="31712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208141" y="4677822"/>
            <a:ext cx="31712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: 空心 1"/>
          <p:cNvSpPr/>
          <p:nvPr/>
        </p:nvSpPr>
        <p:spPr>
          <a:xfrm>
            <a:off x="-1633286" y="4437629"/>
            <a:ext cx="2592842" cy="2592842"/>
          </a:xfrm>
          <a:prstGeom prst="donut">
            <a:avLst>
              <a:gd name="adj" fmla="val 2183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2745" y="2726055"/>
            <a:ext cx="192214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CONTESTS</a:t>
            </a:r>
          </a:p>
        </p:txBody>
      </p:sp>
      <p:sp>
        <p:nvSpPr>
          <p:cNvPr id="25" name="TextBox 22"/>
          <p:cNvSpPr txBox="1"/>
          <p:nvPr/>
        </p:nvSpPr>
        <p:spPr>
          <a:xfrm>
            <a:off x="5102225" y="2065655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sp>
        <p:nvSpPr>
          <p:cNvPr id="26" name="TextBox 22"/>
          <p:cNvSpPr txBox="1"/>
          <p:nvPr/>
        </p:nvSpPr>
        <p:spPr>
          <a:xfrm>
            <a:off x="5109210" y="3058160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sp>
        <p:nvSpPr>
          <p:cNvPr id="27" name="TextBox 22"/>
          <p:cNvSpPr txBox="1"/>
          <p:nvPr/>
        </p:nvSpPr>
        <p:spPr>
          <a:xfrm>
            <a:off x="5109210" y="4097020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sp>
        <p:nvSpPr>
          <p:cNvPr id="28" name="TextBox 22"/>
          <p:cNvSpPr txBox="1"/>
          <p:nvPr/>
        </p:nvSpPr>
        <p:spPr>
          <a:xfrm>
            <a:off x="5130800" y="5240020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40360" y="-252095"/>
            <a:ext cx="3060700" cy="2155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74050" y="315595"/>
            <a:ext cx="686435" cy="6864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5"/>
          <p:cNvPicPr>
            <a:picLocks noChangeAspect="1"/>
          </p:cNvPicPr>
          <p:nvPr/>
        </p:nvPicPr>
        <p:blipFill>
          <a:blip r:embed="rId9">
            <a:alphaModFix amt="30000"/>
          </a:blip>
          <a:srcRect l="17261" r="28869"/>
          <a:stretch>
            <a:fillRect/>
          </a:stretch>
        </p:blipFill>
        <p:spPr>
          <a:xfrm>
            <a:off x="3606800" y="0"/>
            <a:ext cx="55372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74625" y="0"/>
            <a:ext cx="3781425" cy="6858000"/>
          </a:xfrm>
          <a:prstGeom prst="rect">
            <a:avLst/>
          </a:prstGeom>
          <a:solidFill>
            <a:srgbClr val="F4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" name="e7d195523061f1c0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 hidden="1"/>
          <p:cNvSpPr txBox="1"/>
          <p:nvPr/>
        </p:nvSpPr>
        <p:spPr>
          <a:xfrm>
            <a:off x="-350677" y="1803400"/>
            <a:ext cx="294005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3" name="文本框 52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362435" y="4990336"/>
            <a:ext cx="1826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entury Gothic" panose="020B0502020202020204"/>
              <a:ea typeface="微软雅黑 Light" panose="020B0502040204020203" pitchFamily="34" charset="-122"/>
              <a:cs typeface="汉仪旗黑-50S" panose="0002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83507" y="1219335"/>
            <a:ext cx="231893" cy="145915"/>
            <a:chOff x="5692252" y="865762"/>
            <a:chExt cx="262647" cy="10700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692252" y="865762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692252" y="919265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692252" y="972767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-330740" y="5025417"/>
            <a:ext cx="3424136" cy="112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圆: 空心 11"/>
          <p:cNvSpPr/>
          <p:nvPr>
            <p:custDataLst>
              <p:tags r:id="rId1"/>
            </p:custDataLst>
          </p:nvPr>
        </p:nvSpPr>
        <p:spPr>
          <a:xfrm>
            <a:off x="-1324456" y="-467206"/>
            <a:ext cx="2648911" cy="2648911"/>
          </a:xfrm>
          <a:prstGeom prst="donut">
            <a:avLst>
              <a:gd name="adj" fmla="val 2183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15" name="文本框 14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>
            <p:custDataLst>
              <p:tags r:id="rId2"/>
            </p:custDataLst>
          </p:nvPr>
        </p:nvSpPr>
        <p:spPr>
          <a:xfrm>
            <a:off x="567690" y="2552065"/>
            <a:ext cx="4043680" cy="1535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effectLst>
                  <a:outerShdw blurRad="101600" dist="1016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 algn="l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本章结束</a:t>
            </a: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609600" y="3479165"/>
            <a:ext cx="2900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专业</a:t>
            </a:r>
          </a:p>
        </p:txBody>
      </p:sp>
      <p:sp>
        <p:nvSpPr>
          <p:cNvPr id="8" name="文本框 7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>
            <p:custDataLst>
              <p:tags r:id="rId4"/>
            </p:custDataLst>
          </p:nvPr>
        </p:nvSpPr>
        <p:spPr>
          <a:xfrm>
            <a:off x="644525" y="5695315"/>
            <a:ext cx="21774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学部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汉仪旗黑-50S" panose="00020600040101010101" charset="-122"/>
              <a:sym typeface="微软雅黑" panose="020B0503020204020204" charset="-122"/>
            </a:endParaRPr>
          </a:p>
        </p:txBody>
      </p:sp>
      <p:sp>
        <p:nvSpPr>
          <p:cNvPr id="54" name="文本框 53" descr="e7d195523061f1c09e9d68d7cf438b91ef959ecb14fc25d26BBA7F7DBC18E55DFF4014AF651F0BF2569D4B6C1DA7F1A4683A481403BD872FC687266AD13265C1DE7C373772FD8728ABDD69ADD03BFF5BE2862BC891DBB79E3B7009918F62424361A0D6072388777A51C2BDFADD1594F9CAF0CC819B555C2EA673FAD248FCCCCB972A4F819C86121CB5D57EB36026F983"/>
          <p:cNvSpPr txBox="1"/>
          <p:nvPr>
            <p:custDataLst>
              <p:tags r:id="rId5"/>
            </p:custDataLst>
          </p:nvPr>
        </p:nvSpPr>
        <p:spPr>
          <a:xfrm>
            <a:off x="644525" y="5403215"/>
            <a:ext cx="1990090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4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l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</a:rPr>
              <a:t>教师姓名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030470" y="2656205"/>
            <a:ext cx="2611120" cy="1795145"/>
            <a:chOff x="7922" y="4931"/>
            <a:chExt cx="4112" cy="2827"/>
          </a:xfrm>
        </p:grpSpPr>
        <p:pic>
          <p:nvPicPr>
            <p:cNvPr id="17" name="图片 16" descr="标准组合3"/>
            <p:cNvPicPr>
              <a:picLocks noChangeAspect="1"/>
            </p:cNvPicPr>
            <p:nvPr/>
          </p:nvPicPr>
          <p:blipFill>
            <a:blip r:embed="rId10"/>
            <a:srcRect l="22008"/>
            <a:stretch>
              <a:fillRect/>
            </a:stretch>
          </p:blipFill>
          <p:spPr>
            <a:xfrm>
              <a:off x="7922" y="6570"/>
              <a:ext cx="4112" cy="1189"/>
            </a:xfrm>
            <a:prstGeom prst="rect">
              <a:avLst/>
            </a:prstGeom>
          </p:spPr>
        </p:pic>
        <p:pic>
          <p:nvPicPr>
            <p:cNvPr id="18" name="图片 17" descr="logo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9246" y="4931"/>
              <a:ext cx="1464" cy="14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  <p:tag name="KSO_WPP_MARK_KEY" val="37157a96-b493-4c4a-a4a4-0b676cb82c1e"/>
  <p:tag name="COMMONDATA" val="eyJjb3VudCI6MTQsImhkaWQiOiJhYWNjOTZmNTNhNTdjZWExOGMxNDY3YmVlYzQ3OWE4MiIsInVzZXJDb3VudCI6NX0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109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8D2E"/>
      </a:accent1>
      <a:accent2>
        <a:srgbClr val="EA6D1A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5-3">
      <a:majorFont>
        <a:latin typeface="Century Gothic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游ゴシック"/>
        <a:font script="Hang" typeface="맑은 고딕"/>
        <a:font script="Hans" typeface="汉仪旗黑-50S"/>
        <a:font script="Hant" typeface="新細明體"/>
        <a:font script="Arab" typeface="汉仪旗黑-50S"/>
        <a:font script="Hebr" typeface="汉仪旗黑-50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0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游ゴシック"/>
        <a:font script="Hang" typeface="맑은 고딕"/>
        <a:font script="Hans" typeface="汉仪旗黑-50S"/>
        <a:font script="Hant" typeface="新細明體"/>
        <a:font script="Arab" typeface="汉仪旗黑-50S"/>
        <a:font script="Hebr" typeface="汉仪旗黑-50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0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简约风年终总结汇报</Template>
  <TotalTime>0</TotalTime>
  <Words>192</Words>
  <Application>Microsoft Office PowerPoint</Application>
  <PresentationFormat>全屏显示(4:3)</PresentationFormat>
  <Paragraphs>42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汉仪旗黑-50S</vt:lpstr>
      <vt:lpstr>微软雅黑</vt:lpstr>
      <vt:lpstr>微软雅黑 Light</vt:lpstr>
      <vt:lpstr>Arial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sammi</cp:lastModifiedBy>
  <cp:revision>16</cp:revision>
  <dcterms:created xsi:type="dcterms:W3CDTF">2023-03-30T00:30:00Z</dcterms:created>
  <dcterms:modified xsi:type="dcterms:W3CDTF">2023-04-03T00:16:15Z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v1.0_mb_ugKXH2tS6o4PV6OQisXWBw==</vt:lpwstr>
  </property>
  <property fmtid="{D5CDD505-2E9C-101B-9397-08002B2CF9AE}" pid="4" name="ICV">
    <vt:lpwstr>37621733F8F141F09AEB8D7DE1B7EF28</vt:lpwstr>
  </property>
</Properties>
</file>