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2.xml" ContentType="application/vnd.openxmlformats-officedocument.presentationml.notesSlide+xml"/>
  <Override PartName="/ppt/tags/tag30.xml" ContentType="application/vnd.openxmlformats-officedocument.presentationml.tags+xml"/>
  <Override PartName="/ppt/notesSlides/notesSlide3.xml" ContentType="application/vnd.openxmlformats-officedocument.presentationml.notesSlide+xml"/>
  <Override PartName="/ppt/tags/tag31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7"/>
  </p:notesMasterIdLst>
  <p:sldIdLst>
    <p:sldId id="257" r:id="rId3"/>
    <p:sldId id="259" r:id="rId4"/>
    <p:sldId id="258" r:id="rId5"/>
    <p:sldId id="294" r:id="rId6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C30"/>
    <a:srgbClr val="0AB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2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BD30A-8F6D-4310-BCB4-BB4C56EFA49B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A807A-6116-477F-96ED-3CADEFABE89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C7D643E-5F2C-49CF-83FF-E485C6A051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816B1F-C048-4B77-895E-A0BA968F80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A807A-6116-477F-96ED-3CADEFABE896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C7D643E-5F2C-49CF-83FF-E485C6A051C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5300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2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1492223"/>
            <a:ext cx="12192000" cy="4772976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2"/>
            <a:ext cx="12192000" cy="318346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1919679"/>
            <a:ext cx="12192000" cy="2459786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370511" y="2"/>
            <a:ext cx="2169612" cy="2737865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6080192" y="0"/>
            <a:ext cx="6111808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83129" y="59584"/>
            <a:ext cx="4987636" cy="6738837"/>
          </a:xfrm>
          <a:solidFill>
            <a:schemeClr val="bg1">
              <a:lumMod val="50000"/>
              <a:alpha val="7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0609" y="3084285"/>
            <a:ext cx="2443080" cy="376143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3141569" y="0"/>
            <a:ext cx="2562545" cy="3450739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080192" y="0"/>
            <a:ext cx="6111808" cy="6858000"/>
          </a:xfrm>
          <a:custGeom>
            <a:avLst/>
            <a:gdLst>
              <a:gd name="connsiteX0" fmla="*/ 3853228 w 6111808"/>
              <a:gd name="connsiteY0" fmla="*/ 0 h 6858000"/>
              <a:gd name="connsiteX1" fmla="*/ 6111808 w 6111808"/>
              <a:gd name="connsiteY1" fmla="*/ 0 h 6858000"/>
              <a:gd name="connsiteX2" fmla="*/ 6111808 w 6111808"/>
              <a:gd name="connsiteY2" fmla="*/ 3026791 h 6858000"/>
              <a:gd name="connsiteX3" fmla="*/ 2280599 w 6111808"/>
              <a:gd name="connsiteY3" fmla="*/ 6858000 h 6858000"/>
              <a:gd name="connsiteX4" fmla="*/ 0 w 6111808"/>
              <a:gd name="connsiteY4" fmla="*/ 6858000 h 6858000"/>
              <a:gd name="connsiteX5" fmla="*/ 0 w 6111808"/>
              <a:gd name="connsiteY5" fmla="*/ 385322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11808" h="6858000">
                <a:moveTo>
                  <a:pt x="3853228" y="0"/>
                </a:moveTo>
                <a:lnTo>
                  <a:pt x="6111808" y="0"/>
                </a:lnTo>
                <a:lnTo>
                  <a:pt x="6111808" y="3026791"/>
                </a:lnTo>
                <a:lnTo>
                  <a:pt x="2280599" y="6858000"/>
                </a:lnTo>
                <a:lnTo>
                  <a:pt x="0" y="6858000"/>
                </a:lnTo>
                <a:lnTo>
                  <a:pt x="0" y="38532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icture Placeholder 57"/>
          <p:cNvSpPr>
            <a:spLocks noGrp="1"/>
          </p:cNvSpPr>
          <p:nvPr>
            <p:ph type="pic" sz="quarter" idx="13"/>
          </p:nvPr>
        </p:nvSpPr>
        <p:spPr>
          <a:xfrm>
            <a:off x="1" y="-1"/>
            <a:ext cx="12191999" cy="6845715"/>
          </a:xfrm>
          <a:custGeom>
            <a:avLst/>
            <a:gdLst>
              <a:gd name="connsiteX0" fmla="*/ 2438401 w 12191999"/>
              <a:gd name="connsiteY0" fmla="*/ 2394858 h 6845715"/>
              <a:gd name="connsiteX1" fmla="*/ 2438401 w 12191999"/>
              <a:gd name="connsiteY1" fmla="*/ 4463144 h 6845715"/>
              <a:gd name="connsiteX2" fmla="*/ 9753600 w 12191999"/>
              <a:gd name="connsiteY2" fmla="*/ 4463144 h 6845715"/>
              <a:gd name="connsiteX3" fmla="*/ 9753600 w 12191999"/>
              <a:gd name="connsiteY3" fmla="*/ 2394858 h 6845715"/>
              <a:gd name="connsiteX4" fmla="*/ 0 w 12191999"/>
              <a:gd name="connsiteY4" fmla="*/ 0 h 6845715"/>
              <a:gd name="connsiteX5" fmla="*/ 12191999 w 12191999"/>
              <a:gd name="connsiteY5" fmla="*/ 0 h 6845715"/>
              <a:gd name="connsiteX6" fmla="*/ 12191999 w 12191999"/>
              <a:gd name="connsiteY6" fmla="*/ 6845715 h 6845715"/>
              <a:gd name="connsiteX7" fmla="*/ 0 w 12191999"/>
              <a:gd name="connsiteY7" fmla="*/ 6845715 h 6845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6845715">
                <a:moveTo>
                  <a:pt x="2438401" y="2394858"/>
                </a:moveTo>
                <a:lnTo>
                  <a:pt x="2438401" y="4463144"/>
                </a:lnTo>
                <a:lnTo>
                  <a:pt x="9753600" y="4463144"/>
                </a:lnTo>
                <a:lnTo>
                  <a:pt x="9753600" y="2394858"/>
                </a:ln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45715"/>
                </a:lnTo>
                <a:lnTo>
                  <a:pt x="0" y="68457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6542358" y="2447260"/>
            <a:ext cx="5346700" cy="3156562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6132911" cy="5899216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936866" y="2350715"/>
            <a:ext cx="6352279" cy="360411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3301394" y="2514716"/>
            <a:ext cx="5552063" cy="1545695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5947722" y="1768805"/>
            <a:ext cx="1703673" cy="282883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566594" y="1996798"/>
            <a:ext cx="1323623" cy="2197790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1322730" y="2055220"/>
            <a:ext cx="3883415" cy="2426252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984129" y="3466598"/>
            <a:ext cx="853857" cy="141441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 rot="5400000">
            <a:off x="1568769" y="245518"/>
            <a:ext cx="2958460" cy="6095999"/>
          </a:xfrm>
          <a:prstGeom prst="trapezoid">
            <a:avLst>
              <a:gd name="adj" fmla="val 20094"/>
            </a:avLst>
          </a:prstGeo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1" name="Picture Placeholder 17"/>
          <p:cNvSpPr>
            <a:spLocks noGrp="1"/>
          </p:cNvSpPr>
          <p:nvPr>
            <p:ph type="pic" sz="quarter" idx="15"/>
          </p:nvPr>
        </p:nvSpPr>
        <p:spPr>
          <a:xfrm rot="16200000" flipH="1">
            <a:off x="7664771" y="245518"/>
            <a:ext cx="2958460" cy="6095999"/>
          </a:xfrm>
          <a:prstGeom prst="trapezoid">
            <a:avLst>
              <a:gd name="adj" fmla="val 20094"/>
            </a:avLst>
          </a:prstGeo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905" y="-609600"/>
            <a:ext cx="12182588" cy="4394200"/>
          </a:xfrm>
          <a:custGeom>
            <a:avLst/>
            <a:gdLst>
              <a:gd name="connsiteX0" fmla="*/ 0 w 12182588"/>
              <a:gd name="connsiteY0" fmla="*/ 0 h 4394200"/>
              <a:gd name="connsiteX1" fmla="*/ 12182588 w 12182588"/>
              <a:gd name="connsiteY1" fmla="*/ 0 h 4394200"/>
              <a:gd name="connsiteX2" fmla="*/ 12170099 w 12182588"/>
              <a:gd name="connsiteY2" fmla="*/ 246418 h 4394200"/>
              <a:gd name="connsiteX3" fmla="*/ 8468731 w 12182588"/>
              <a:gd name="connsiteY3" fmla="*/ 4039144 h 4394200"/>
              <a:gd name="connsiteX4" fmla="*/ 3698990 w 12182588"/>
              <a:gd name="connsiteY4" fmla="*/ 4034621 h 4394200"/>
              <a:gd name="connsiteX5" fmla="*/ 10265 w 12182588"/>
              <a:gd name="connsiteY5" fmla="*/ 228043 h 439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2588" h="4394200">
                <a:moveTo>
                  <a:pt x="0" y="0"/>
                </a:moveTo>
                <a:lnTo>
                  <a:pt x="12182588" y="0"/>
                </a:lnTo>
                <a:lnTo>
                  <a:pt x="12170099" y="246418"/>
                </a:lnTo>
                <a:cubicBezTo>
                  <a:pt x="12000971" y="1910948"/>
                  <a:pt x="10581911" y="3380873"/>
                  <a:pt x="8468731" y="4039144"/>
                </a:cubicBezTo>
                <a:cubicBezTo>
                  <a:pt x="6943972" y="4514118"/>
                  <a:pt x="5222080" y="4512485"/>
                  <a:pt x="3698990" y="4034621"/>
                </a:cubicBezTo>
                <a:cubicBezTo>
                  <a:pt x="1584989" y="3371361"/>
                  <a:pt x="170318" y="1895488"/>
                  <a:pt x="10265" y="228043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rgbClr val="27AAE1"/>
            </a:solidFill>
            <a:prstDash val="dash"/>
          </a:ln>
        </p:spPr>
        <p:txBody>
          <a:bodyPr wrap="square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905" y="-609600"/>
            <a:ext cx="12182588" cy="4394200"/>
          </a:xfrm>
          <a:custGeom>
            <a:avLst/>
            <a:gdLst>
              <a:gd name="connsiteX0" fmla="*/ 0 w 12182588"/>
              <a:gd name="connsiteY0" fmla="*/ 0 h 4394200"/>
              <a:gd name="connsiteX1" fmla="*/ 12182588 w 12182588"/>
              <a:gd name="connsiteY1" fmla="*/ 0 h 4394200"/>
              <a:gd name="connsiteX2" fmla="*/ 12170099 w 12182588"/>
              <a:gd name="connsiteY2" fmla="*/ 246418 h 4394200"/>
              <a:gd name="connsiteX3" fmla="*/ 8468731 w 12182588"/>
              <a:gd name="connsiteY3" fmla="*/ 4039144 h 4394200"/>
              <a:gd name="connsiteX4" fmla="*/ 3698990 w 12182588"/>
              <a:gd name="connsiteY4" fmla="*/ 4034621 h 4394200"/>
              <a:gd name="connsiteX5" fmla="*/ 10265 w 12182588"/>
              <a:gd name="connsiteY5" fmla="*/ 228043 h 439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2588" h="4394200">
                <a:moveTo>
                  <a:pt x="0" y="0"/>
                </a:moveTo>
                <a:lnTo>
                  <a:pt x="12182588" y="0"/>
                </a:lnTo>
                <a:lnTo>
                  <a:pt x="12170099" y="246418"/>
                </a:lnTo>
                <a:cubicBezTo>
                  <a:pt x="12000971" y="1910948"/>
                  <a:pt x="10581911" y="3380873"/>
                  <a:pt x="8468731" y="4039144"/>
                </a:cubicBezTo>
                <a:cubicBezTo>
                  <a:pt x="6943972" y="4514118"/>
                  <a:pt x="5222080" y="4512485"/>
                  <a:pt x="3698990" y="4034621"/>
                </a:cubicBezTo>
                <a:cubicBezTo>
                  <a:pt x="1584989" y="3371361"/>
                  <a:pt x="170318" y="1895488"/>
                  <a:pt x="10265" y="228043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rgbClr val="27AAE1"/>
            </a:solidFill>
            <a:prstDash val="dash"/>
          </a:ln>
        </p:spPr>
        <p:txBody>
          <a:bodyPr wrap="square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445001" y="2133600"/>
            <a:ext cx="3314700" cy="2108200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1" y="2064009"/>
            <a:ext cx="5373751" cy="3563258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358933" y="2495866"/>
            <a:ext cx="1979863" cy="1866271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439382" y="544617"/>
            <a:ext cx="1979863" cy="1866271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0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4439381" y="4447117"/>
            <a:ext cx="1979863" cy="1866271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7"/>
          <p:cNvSpPr>
            <a:spLocks noGrp="1"/>
          </p:cNvSpPr>
          <p:nvPr>
            <p:ph type="pic" sz="quarter" idx="21"/>
          </p:nvPr>
        </p:nvSpPr>
        <p:spPr>
          <a:xfrm>
            <a:off x="6357705" y="4604104"/>
            <a:ext cx="1409699" cy="1190545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857751" y="1794377"/>
            <a:ext cx="1020536" cy="861881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6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5878286" y="1465713"/>
            <a:ext cx="1889119" cy="1190545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7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5460999" y="2656256"/>
            <a:ext cx="2306405" cy="1947846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9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4051299" y="2656258"/>
            <a:ext cx="1409699" cy="1190545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0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7767405" y="3413556"/>
            <a:ext cx="1409700" cy="1190546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1" name="Picture Placeholder 17"/>
          <p:cNvSpPr>
            <a:spLocks noGrp="1"/>
          </p:cNvSpPr>
          <p:nvPr>
            <p:ph type="pic" sz="quarter" idx="20"/>
          </p:nvPr>
        </p:nvSpPr>
        <p:spPr>
          <a:xfrm>
            <a:off x="7767404" y="4604104"/>
            <a:ext cx="1020536" cy="861881"/>
          </a:xfr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825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5300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683026" y="2812795"/>
            <a:ext cx="1712055" cy="1712468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883431" y="2812795"/>
            <a:ext cx="1712055" cy="1712468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958414" y="2812795"/>
            <a:ext cx="1712055" cy="1712468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033395" y="2812795"/>
            <a:ext cx="1712055" cy="1712468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609227" y="3741341"/>
            <a:ext cx="1336275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5302344" y="3741341"/>
            <a:ext cx="1336275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7079351" y="3741341"/>
            <a:ext cx="1336275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609227" y="1931451"/>
            <a:ext cx="1336275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302344" y="1931451"/>
            <a:ext cx="1336275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079351" y="1931451"/>
            <a:ext cx="1336275" cy="1336600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/>
          <p:cNvSpPr>
            <a:spLocks noGrp="1"/>
          </p:cNvSpPr>
          <p:nvPr>
            <p:ph type="pic" sz="quarter" idx="15"/>
          </p:nvPr>
        </p:nvSpPr>
        <p:spPr>
          <a:xfrm rot="5400000" flipH="1">
            <a:off x="-487094" y="2737316"/>
            <a:ext cx="2996251" cy="2022067"/>
          </a:xfrm>
          <a:prstGeom prst="trapezoid">
            <a:avLst>
              <a:gd name="adj" fmla="val 9926"/>
            </a:avLst>
          </a:prstGeo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1" name="Picture Placeholder 17"/>
          <p:cNvSpPr>
            <a:spLocks noGrp="1"/>
          </p:cNvSpPr>
          <p:nvPr>
            <p:ph type="pic" sz="quarter" idx="16"/>
          </p:nvPr>
        </p:nvSpPr>
        <p:spPr>
          <a:xfrm rot="16200000">
            <a:off x="9682844" y="2737317"/>
            <a:ext cx="2996251" cy="2022067"/>
          </a:xfrm>
          <a:prstGeom prst="trapezoid">
            <a:avLst>
              <a:gd name="adj" fmla="val 9926"/>
            </a:avLst>
          </a:prstGeo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8096897" y="2468524"/>
            <a:ext cx="2073041" cy="2559648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022068" y="2468524"/>
            <a:ext cx="2073041" cy="2559648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68320" y="0"/>
            <a:ext cx="4572001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5300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806826" y="1913642"/>
            <a:ext cx="3374775" cy="337477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5094514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234860" y="1491374"/>
            <a:ext cx="945355" cy="94535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557835" y="3343112"/>
            <a:ext cx="1328740" cy="132874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297601" y="2860041"/>
            <a:ext cx="1062432" cy="106243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442775" y="3875641"/>
            <a:ext cx="836136" cy="83613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531423" y="4717977"/>
            <a:ext cx="1067091" cy="106708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70321" y="4936331"/>
            <a:ext cx="930115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697437" y="4996738"/>
            <a:ext cx="930115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469349" y="3782217"/>
            <a:ext cx="930115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814549" y="2563892"/>
            <a:ext cx="930115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947297" y="1559006"/>
            <a:ext cx="930115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  <p:sp>
        <p:nvSpPr>
          <p:cNvPr id="5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5627533" y="1891820"/>
            <a:ext cx="930115" cy="93011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825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173867" y="1367067"/>
            <a:ext cx="1157427" cy="1234280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568927" y="1622862"/>
            <a:ext cx="705580" cy="733637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789489" y="1164924"/>
            <a:ext cx="1233496" cy="1288536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220009" y="2090992"/>
            <a:ext cx="905321" cy="965435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568984" y="1764371"/>
            <a:ext cx="1015933" cy="1055050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320050" y="3316364"/>
            <a:ext cx="1512151" cy="1553539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7562400" y="2585846"/>
            <a:ext cx="1380784" cy="1454555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8431981" y="3589993"/>
            <a:ext cx="1916288" cy="2026159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648881" y="2470427"/>
            <a:ext cx="1784220" cy="1878911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Blan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3093509" y="1339409"/>
            <a:ext cx="4166896" cy="4166896"/>
          </a:xfrm>
          <a:custGeom>
            <a:avLst/>
            <a:gdLst>
              <a:gd name="connsiteX0" fmla="*/ 2083449 w 4166896"/>
              <a:gd name="connsiteY0" fmla="*/ 1556232 h 4166896"/>
              <a:gd name="connsiteX1" fmla="*/ 1556233 w 4166896"/>
              <a:gd name="connsiteY1" fmla="*/ 2083448 h 4166896"/>
              <a:gd name="connsiteX2" fmla="*/ 2083449 w 4166896"/>
              <a:gd name="connsiteY2" fmla="*/ 2610664 h 4166896"/>
              <a:gd name="connsiteX3" fmla="*/ 2610665 w 4166896"/>
              <a:gd name="connsiteY3" fmla="*/ 2083448 h 4166896"/>
              <a:gd name="connsiteX4" fmla="*/ 2083449 w 4166896"/>
              <a:gd name="connsiteY4" fmla="*/ 1556232 h 4166896"/>
              <a:gd name="connsiteX5" fmla="*/ 2083448 w 4166896"/>
              <a:gd name="connsiteY5" fmla="*/ 0 h 4166896"/>
              <a:gd name="connsiteX6" fmla="*/ 4166896 w 4166896"/>
              <a:gd name="connsiteY6" fmla="*/ 2083448 h 4166896"/>
              <a:gd name="connsiteX7" fmla="*/ 2083448 w 4166896"/>
              <a:gd name="connsiteY7" fmla="*/ 4166896 h 4166896"/>
              <a:gd name="connsiteX8" fmla="*/ 0 w 4166896"/>
              <a:gd name="connsiteY8" fmla="*/ 2083448 h 4166896"/>
              <a:gd name="connsiteX9" fmla="*/ 2083448 w 4166896"/>
              <a:gd name="connsiteY9" fmla="*/ 0 h 4166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66896" h="4166896">
                <a:moveTo>
                  <a:pt x="2083449" y="1556232"/>
                </a:moveTo>
                <a:cubicBezTo>
                  <a:pt x="1792276" y="1556232"/>
                  <a:pt x="1556233" y="1792275"/>
                  <a:pt x="1556233" y="2083448"/>
                </a:cubicBezTo>
                <a:cubicBezTo>
                  <a:pt x="1556233" y="2374621"/>
                  <a:pt x="1792276" y="2610664"/>
                  <a:pt x="2083449" y="2610664"/>
                </a:cubicBezTo>
                <a:cubicBezTo>
                  <a:pt x="2374622" y="2610664"/>
                  <a:pt x="2610665" y="2374621"/>
                  <a:pt x="2610665" y="2083448"/>
                </a:cubicBezTo>
                <a:cubicBezTo>
                  <a:pt x="2610665" y="1792275"/>
                  <a:pt x="2374622" y="1556232"/>
                  <a:pt x="2083449" y="1556232"/>
                </a:cubicBezTo>
                <a:close/>
                <a:moveTo>
                  <a:pt x="2083448" y="0"/>
                </a:moveTo>
                <a:cubicBezTo>
                  <a:pt x="3234105" y="0"/>
                  <a:pt x="4166896" y="932791"/>
                  <a:pt x="4166896" y="2083448"/>
                </a:cubicBezTo>
                <a:cubicBezTo>
                  <a:pt x="4166896" y="3234105"/>
                  <a:pt x="3234105" y="4166896"/>
                  <a:pt x="2083448" y="4166896"/>
                </a:cubicBezTo>
                <a:cubicBezTo>
                  <a:pt x="932791" y="4166896"/>
                  <a:pt x="0" y="3234105"/>
                  <a:pt x="0" y="2083448"/>
                </a:cubicBezTo>
                <a:cubicBezTo>
                  <a:pt x="0" y="932791"/>
                  <a:pt x="932791" y="0"/>
                  <a:pt x="208344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5300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09361" y="1734368"/>
            <a:ext cx="3624339" cy="3625215"/>
          </a:xfrm>
          <a:prstGeom prst="diamond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5300"/>
          </a:xfrm>
          <a:solidFill>
            <a:schemeClr val="bg1">
              <a:lumMod val="50000"/>
              <a:alpha val="6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160464" y="2032002"/>
            <a:ext cx="2860675" cy="2786063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957584" y="2032002"/>
            <a:ext cx="2860675" cy="2786063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16"/>
          <p:cNvSpPr>
            <a:spLocks noGrp="1"/>
          </p:cNvSpPr>
          <p:nvPr>
            <p:ph type="pic" sz="quarter" idx="20"/>
          </p:nvPr>
        </p:nvSpPr>
        <p:spPr>
          <a:xfrm>
            <a:off x="1" y="4474412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5" name="Picture Placeholder 16"/>
          <p:cNvSpPr>
            <a:spLocks noGrp="1"/>
          </p:cNvSpPr>
          <p:nvPr>
            <p:ph type="pic" sz="quarter" idx="21"/>
          </p:nvPr>
        </p:nvSpPr>
        <p:spPr>
          <a:xfrm>
            <a:off x="2438399" y="4474412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Picture Placeholder 16"/>
          <p:cNvSpPr>
            <a:spLocks noGrp="1"/>
          </p:cNvSpPr>
          <p:nvPr>
            <p:ph type="pic" sz="quarter" idx="22"/>
          </p:nvPr>
        </p:nvSpPr>
        <p:spPr>
          <a:xfrm>
            <a:off x="4876798" y="4474412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7" name="Picture Placeholder 16"/>
          <p:cNvSpPr>
            <a:spLocks noGrp="1"/>
          </p:cNvSpPr>
          <p:nvPr>
            <p:ph type="pic" sz="quarter" idx="23"/>
          </p:nvPr>
        </p:nvSpPr>
        <p:spPr>
          <a:xfrm>
            <a:off x="7315201" y="4474412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8" name="Picture Placeholder 16"/>
          <p:cNvSpPr>
            <a:spLocks noGrp="1"/>
          </p:cNvSpPr>
          <p:nvPr>
            <p:ph type="pic" sz="quarter" idx="24"/>
          </p:nvPr>
        </p:nvSpPr>
        <p:spPr>
          <a:xfrm>
            <a:off x="9753595" y="4474412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1" y="-1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2438399" y="-1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4876798" y="-1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315201" y="-1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9753595" y="-1"/>
            <a:ext cx="2438399" cy="239485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1" y="2394858"/>
            <a:ext cx="2438399" cy="206828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3" name="Picture Placeholder 16"/>
          <p:cNvSpPr>
            <a:spLocks noGrp="1"/>
          </p:cNvSpPr>
          <p:nvPr>
            <p:ph type="pic" sz="quarter" idx="19"/>
          </p:nvPr>
        </p:nvSpPr>
        <p:spPr>
          <a:xfrm>
            <a:off x="9753602" y="2394858"/>
            <a:ext cx="2438399" cy="206828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9" cy="6160512"/>
          </a:xfrm>
          <a:custGeom>
            <a:avLst/>
            <a:gdLst>
              <a:gd name="connsiteX0" fmla="*/ 0 w 12191999"/>
              <a:gd name="connsiteY0" fmla="*/ 0 h 6160512"/>
              <a:gd name="connsiteX1" fmla="*/ 12191999 w 12191999"/>
              <a:gd name="connsiteY1" fmla="*/ 0 h 6160512"/>
              <a:gd name="connsiteX2" fmla="*/ 12191999 w 12191999"/>
              <a:gd name="connsiteY2" fmla="*/ 5668811 h 6160512"/>
              <a:gd name="connsiteX3" fmla="*/ 11724557 w 12191999"/>
              <a:gd name="connsiteY3" fmla="*/ 5668811 h 6160512"/>
              <a:gd name="connsiteX4" fmla="*/ 11364934 w 12191999"/>
              <a:gd name="connsiteY4" fmla="*/ 6160512 h 6160512"/>
              <a:gd name="connsiteX5" fmla="*/ 0 w 12191999"/>
              <a:gd name="connsiteY5" fmla="*/ 6160512 h 6160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99" h="6160512">
                <a:moveTo>
                  <a:pt x="0" y="0"/>
                </a:moveTo>
                <a:lnTo>
                  <a:pt x="12191999" y="0"/>
                </a:lnTo>
                <a:lnTo>
                  <a:pt x="12191999" y="5668811"/>
                </a:lnTo>
                <a:lnTo>
                  <a:pt x="11724557" y="5668811"/>
                </a:lnTo>
                <a:lnTo>
                  <a:pt x="11364934" y="6160512"/>
                </a:lnTo>
                <a:lnTo>
                  <a:pt x="0" y="61605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marL="0" indent="0" algn="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45300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33377" y="1320801"/>
            <a:ext cx="8012113" cy="5732463"/>
          </a:xfrm>
          <a:solidFill>
            <a:schemeClr val="tx1">
              <a:lumMod val="85000"/>
              <a:lumOff val="15000"/>
            </a:schemeClr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162701" y="153675"/>
            <a:ext cx="11866600" cy="6550652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7" y="6499912"/>
            <a:ext cx="605883" cy="34580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42" Type="http://schemas.openxmlformats.org/officeDocument/2006/relationships/slideLayout" Target="../slideLayouts/slideLayout53.xml"/><Relationship Id="rId47" Type="http://schemas.openxmlformats.org/officeDocument/2006/relationships/tags" Target="../tags/tag2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slideLayout" Target="../slideLayouts/slideLayout48.xml"/><Relationship Id="rId40" Type="http://schemas.openxmlformats.org/officeDocument/2006/relationships/slideLayout" Target="../slideLayouts/slideLayout51.xml"/><Relationship Id="rId45" Type="http://schemas.openxmlformats.org/officeDocument/2006/relationships/slideLayout" Target="../slideLayouts/slideLayout56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4" Type="http://schemas.openxmlformats.org/officeDocument/2006/relationships/slideLayout" Target="../slideLayouts/slideLayout55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Relationship Id="rId43" Type="http://schemas.openxmlformats.org/officeDocument/2006/relationships/slideLayout" Target="../slideLayouts/slideLayout54.xml"/><Relationship Id="rId48" Type="http://schemas.openxmlformats.org/officeDocument/2006/relationships/tags" Target="../tags/tag3.xml"/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38" Type="http://schemas.openxmlformats.org/officeDocument/2006/relationships/slideLayout" Target="../slideLayouts/slideLayout49.xml"/><Relationship Id="rId46" Type="http://schemas.openxmlformats.org/officeDocument/2006/relationships/theme" Target="../theme/theme2.xml"/><Relationship Id="rId20" Type="http://schemas.openxmlformats.org/officeDocument/2006/relationships/slideLayout" Target="../slideLayouts/slideLayout31.xml"/><Relationship Id="rId41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E4274-6686-4A88-B352-6CF8A7FC23C5}" type="datetimeFigureOut">
              <a:rPr lang="zh-CN" altLang="en-US" smtClean="0"/>
              <a:t>2023/4/3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ACAB8-BDC7-46D8-AED4-E3A5E447E2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PA_淘宝网chenying0907出品 48"/>
          <p:cNvSpPr/>
          <p:nvPr userDrawn="1">
            <p:custDataLst>
              <p:tags r:id="rId47"/>
            </p:custDataLst>
          </p:nvPr>
        </p:nvSpPr>
        <p:spPr>
          <a:xfrm>
            <a:off x="2129723" y="90418"/>
            <a:ext cx="9724139" cy="64006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panose="020F0402020204030203" pitchFamily="34" charset="0"/>
                <a:sym typeface="微软雅黑" panose="020B0503020204020204" pitchFamily="34" charset="-122"/>
              </a:rPr>
              <a:t>在此输入</a:t>
            </a: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rgbClr val="0ABAB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panose="020F0402020204030203" pitchFamily="34" charset="0"/>
                <a:sym typeface="微软雅黑" panose="020B0503020204020204" pitchFamily="34" charset="-122"/>
              </a:rPr>
              <a:t>标题文本</a:t>
            </a:r>
            <a:endParaRPr kumimoji="0" lang="en-US" altLang="zh-CN" sz="2700" b="1" i="0" u="none" strike="noStrike" kern="1200" cap="none" spc="0" normalizeH="0" baseline="0" noProof="1">
              <a:ln>
                <a:noFill/>
              </a:ln>
              <a:solidFill>
                <a:srgbClr val="0ABAB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Light" panose="020F0402020204030203" pitchFamily="34" charset="0"/>
              <a:sym typeface="微软雅黑" panose="020B0503020204020204" pitchFamily="34" charset="-122"/>
            </a:endParaRPr>
          </a:p>
        </p:txBody>
      </p:sp>
      <p:sp>
        <p:nvSpPr>
          <p:cNvPr id="8" name="PA_淘宝网chenying0907出品 49"/>
          <p:cNvSpPr/>
          <p:nvPr userDrawn="1">
            <p:custDataLst>
              <p:tags r:id="rId48"/>
            </p:custDataLst>
          </p:nvPr>
        </p:nvSpPr>
        <p:spPr>
          <a:xfrm>
            <a:off x="6204083" y="609162"/>
            <a:ext cx="56497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24848"/>
              </a:buClr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ABAB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Enter the title text hereEnter the title text here</a:t>
            </a:r>
            <a:endParaRPr kumimoji="0" lang="en-US" sz="1200" b="0" i="0" u="none" strike="noStrike" kern="1200" cap="none" spc="0" normalizeH="0" baseline="0" noProof="1">
              <a:ln>
                <a:noFill/>
              </a:ln>
              <a:solidFill>
                <a:srgbClr val="0ABAB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cxnSp>
        <p:nvCxnSpPr>
          <p:cNvPr id="9" name="直接连接符 4"/>
          <p:cNvCxnSpPr/>
          <p:nvPr userDrawn="1"/>
        </p:nvCxnSpPr>
        <p:spPr>
          <a:xfrm flipH="1">
            <a:off x="358219" y="910006"/>
            <a:ext cx="1142528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tags" Target="../tags/tag18.xml"/><Relationship Id="rId18" Type="http://schemas.openxmlformats.org/officeDocument/2006/relationships/tags" Target="../tags/tag23.xml"/><Relationship Id="rId26" Type="http://schemas.openxmlformats.org/officeDocument/2006/relationships/notesSlide" Target="../notesSlides/notesSlide2.xml"/><Relationship Id="rId3" Type="http://schemas.openxmlformats.org/officeDocument/2006/relationships/tags" Target="../tags/tag8.xml"/><Relationship Id="rId21" Type="http://schemas.openxmlformats.org/officeDocument/2006/relationships/tags" Target="../tags/tag26.xml"/><Relationship Id="rId7" Type="http://schemas.openxmlformats.org/officeDocument/2006/relationships/tags" Target="../tags/tag12.xml"/><Relationship Id="rId12" Type="http://schemas.openxmlformats.org/officeDocument/2006/relationships/tags" Target="../tags/tag17.xml"/><Relationship Id="rId17" Type="http://schemas.openxmlformats.org/officeDocument/2006/relationships/tags" Target="../tags/tag22.xml"/><Relationship Id="rId25" Type="http://schemas.openxmlformats.org/officeDocument/2006/relationships/slideLayout" Target="../slideLayouts/slideLayout23.xml"/><Relationship Id="rId2" Type="http://schemas.openxmlformats.org/officeDocument/2006/relationships/tags" Target="../tags/tag7.xml"/><Relationship Id="rId16" Type="http://schemas.openxmlformats.org/officeDocument/2006/relationships/tags" Target="../tags/tag21.xml"/><Relationship Id="rId20" Type="http://schemas.openxmlformats.org/officeDocument/2006/relationships/tags" Target="../tags/tag25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tags" Target="../tags/tag16.xml"/><Relationship Id="rId24" Type="http://schemas.openxmlformats.org/officeDocument/2006/relationships/tags" Target="../tags/tag29.xml"/><Relationship Id="rId5" Type="http://schemas.openxmlformats.org/officeDocument/2006/relationships/tags" Target="../tags/tag10.xml"/><Relationship Id="rId15" Type="http://schemas.openxmlformats.org/officeDocument/2006/relationships/tags" Target="../tags/tag20.xml"/><Relationship Id="rId23" Type="http://schemas.openxmlformats.org/officeDocument/2006/relationships/tags" Target="../tags/tag28.xml"/><Relationship Id="rId10" Type="http://schemas.openxmlformats.org/officeDocument/2006/relationships/tags" Target="../tags/tag15.xml"/><Relationship Id="rId19" Type="http://schemas.openxmlformats.org/officeDocument/2006/relationships/tags" Target="../tags/tag24.xml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4" Type="http://schemas.openxmlformats.org/officeDocument/2006/relationships/tags" Target="../tags/tag19.xml"/><Relationship Id="rId22" Type="http://schemas.openxmlformats.org/officeDocument/2006/relationships/tags" Target="../tags/tag27.xml"/><Relationship Id="rId27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0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路旁的建筑&#10;&#10;描述已自动生成"/>
          <p:cNvPicPr>
            <a:picLocks noChangeAspect="1"/>
          </p:cNvPicPr>
          <p:nvPr/>
        </p:nvPicPr>
        <p:blipFill>
          <a:blip r:embed="rId5">
            <a:alphaModFix amt="8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3000"/>
                    </a14:imgEffect>
                    <a14:imgEffect>
                      <a14:sharpenSoften amoun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80" y="273050"/>
            <a:ext cx="10099040" cy="6311900"/>
          </a:xfrm>
          <a:prstGeom prst="rect">
            <a:avLst/>
          </a:prstGeom>
        </p:spPr>
      </p:pic>
      <p:sp>
        <p:nvSpPr>
          <p:cNvPr id="6" name="e7d195523061f1c0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 hidden="1"/>
          <p:cNvSpPr txBox="1"/>
          <p:nvPr/>
        </p:nvSpPr>
        <p:spPr>
          <a:xfrm>
            <a:off x="1257299" y="2209800"/>
            <a:ext cx="341632" cy="762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defTabSz="685800">
              <a:defRPr/>
            </a:pPr>
            <a:r>
              <a:rPr lang="en-US" altLang="zh-CN" sz="1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e7d195523061f1c0214d268728035a112e1f1a63855fa0d5B3BC3571FB2346650E40B27C71D4ADB669896543E409C0762562804D99F14164E036E91A4D200FB459B9C67F1066513BDCC2663F2655ED5A2F3E64E50905ECC13FD08E412A2449DFC0DEA4732AF4E76A12DAA23714D9A24C7EAC7F7CD8FF94AEC7D4E9162B55FEA74E289784371BE33B</a:t>
            </a:r>
            <a:endParaRPr lang="zh-CN" altLang="en-US" sz="1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" name="PA_淘宝网chenying0907出品 16"/>
          <p:cNvGrpSpPr/>
          <p:nvPr>
            <p:custDataLst>
              <p:tags r:id="rId1"/>
            </p:custDataLst>
          </p:nvPr>
        </p:nvGrpSpPr>
        <p:grpSpPr>
          <a:xfrm>
            <a:off x="0" y="2556934"/>
            <a:ext cx="12192000" cy="2631658"/>
            <a:chOff x="0" y="1960336"/>
            <a:chExt cx="12192000" cy="2937329"/>
          </a:xfrm>
          <a:solidFill>
            <a:srgbClr val="133C30">
              <a:alpha val="79090"/>
            </a:srgbClr>
          </a:solidFill>
        </p:grpSpPr>
        <p:sp>
          <p:nvSpPr>
            <p:cNvPr id="3" name="淘宝网chenying0907出品 2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  <p:cNvSpPr/>
            <p:nvPr/>
          </p:nvSpPr>
          <p:spPr>
            <a:xfrm>
              <a:off x="0" y="1960336"/>
              <a:ext cx="12192000" cy="29373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" name="淘宝网chenying0907出品 6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  <p:cNvSpPr/>
            <p:nvPr/>
          </p:nvSpPr>
          <p:spPr>
            <a:xfrm rot="16200000">
              <a:off x="-1095192" y="3324353"/>
              <a:ext cx="2729451" cy="279085"/>
            </a:xfrm>
            <a:prstGeom prst="rect">
              <a:avLst/>
            </a:prstGeom>
            <a:noFill/>
          </p:spPr>
          <p:txBody>
            <a:bodyPr vert="eaVert" wrap="square">
              <a:spAutoFit/>
            </a:bodyPr>
            <a:lstStyle/>
            <a:p>
              <a:pPr defTabSz="685800">
                <a:lnSpc>
                  <a:spcPct val="150000"/>
                </a:lnSpc>
                <a:defRPr/>
              </a:pPr>
              <a:r>
                <a:rPr lang="en-US" altLang="zh-CN" sz="900" b="1" spc="225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2022</a:t>
              </a:r>
            </a:p>
            <a:p>
              <a:pPr defTabSz="685800">
                <a:lnSpc>
                  <a:spcPct val="150000"/>
                </a:lnSpc>
                <a:defRPr/>
              </a:pPr>
              <a:endParaRPr lang="en-US" altLang="zh-CN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defTabSz="685800">
                <a:lnSpc>
                  <a:spcPct val="150000"/>
                </a:lnSpc>
                <a:defRPr/>
              </a:pPr>
              <a:r>
                <a:rPr lang="en-US" altLang="zh-CN" sz="900" b="1" spc="225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-</a:t>
              </a:r>
            </a:p>
            <a:p>
              <a:pPr defTabSz="685800">
                <a:lnSpc>
                  <a:spcPct val="150000"/>
                </a:lnSpc>
                <a:defRPr/>
              </a:pPr>
              <a:endParaRPr lang="en-US" altLang="zh-CN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defTabSz="685800">
                <a:lnSpc>
                  <a:spcPct val="150000"/>
                </a:lnSpc>
                <a:defRPr/>
              </a:pPr>
              <a:r>
                <a:rPr lang="en-US" altLang="zh-CN" sz="900" b="1" spc="225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2023</a:t>
              </a:r>
              <a:endPara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225439" y="3257526"/>
            <a:ext cx="55276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spc="-2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专业课程名称</a:t>
            </a:r>
          </a:p>
        </p:txBody>
      </p:sp>
      <p:sp>
        <p:nvSpPr>
          <p:cNvPr id="5" name="淘宝网chenying0907出品 6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<p:cNvSpPr/>
          <p:nvPr/>
        </p:nvSpPr>
        <p:spPr>
          <a:xfrm rot="16200000">
            <a:off x="10863752" y="3770368"/>
            <a:ext cx="2121535" cy="23083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 defTabSz="685800">
              <a:lnSpc>
                <a:spcPct val="200000"/>
              </a:lnSpc>
              <a:defRPr/>
            </a:pPr>
            <a:r>
              <a: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</a:t>
            </a: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200000"/>
              </a:lnSpc>
              <a:defRPr/>
            </a:pP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200000"/>
              </a:lnSpc>
              <a:defRPr/>
            </a:pPr>
            <a:r>
              <a:rPr lang="en-US" altLang="zh-CN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</a:p>
          <a:p>
            <a:pPr algn="ctr" defTabSz="685800">
              <a:lnSpc>
                <a:spcPct val="200000"/>
              </a:lnSpc>
              <a:defRPr/>
            </a:pP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200000"/>
              </a:lnSpc>
              <a:defRPr/>
            </a:pPr>
            <a:r>
              <a: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</a:t>
            </a: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200000"/>
              </a:lnSpc>
              <a:defRPr/>
            </a:pP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200000"/>
              </a:lnSpc>
              <a:defRPr/>
            </a:pPr>
            <a:r>
              <a: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期</a:t>
            </a:r>
          </a:p>
        </p:txBody>
      </p:sp>
      <p:cxnSp>
        <p:nvCxnSpPr>
          <p:cNvPr id="18" name="直线连接符 17"/>
          <p:cNvCxnSpPr/>
          <p:nvPr/>
        </p:nvCxnSpPr>
        <p:spPr>
          <a:xfrm>
            <a:off x="3352801" y="4691079"/>
            <a:ext cx="47969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 descr="图形用户界面, 应用程序&#10;&#10;描述已自动生成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301" y="84853"/>
            <a:ext cx="5322567" cy="3744954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283534" y="4804202"/>
            <a:ext cx="4866237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学部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                  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专业：                   教师：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SlideNumberPlaceholder 1"/>
          <p:cNvSpPr>
            <a:spLocks noGrp="1"/>
          </p:cNvSpPr>
          <p:nvPr>
            <p:ph type="sldNum" sz="quarter" idx="12"/>
            <p:custDataLst>
              <p:tags r:id="rId1"/>
            </p:custDataLst>
          </p:nvPr>
        </p:nvSpPr>
        <p:spPr>
          <a:xfrm>
            <a:off x="11737588" y="6512195"/>
            <a:ext cx="454412" cy="345805"/>
          </a:xfrm>
          <a:solidFill>
            <a:srgbClr val="133C30"/>
          </a:solidFill>
        </p:spPr>
        <p:txBody>
          <a:bodyPr/>
          <a:lstStyle/>
          <a:p>
            <a:pPr algn="ctr" defTabSz="685800">
              <a:defRPr/>
            </a:pPr>
            <a:fld id="{52E43EAC-4EE4-493E-B844-9691317359C0}" type="slidenum">
              <a:rPr lang="en-US" sz="1000">
                <a:solidFill>
                  <a:prstClr val="white">
                    <a:lumMod val="8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fld>
            <a:endParaRPr lang="en-US" sz="1000" dirty="0">
              <a:solidFill>
                <a:prstClr val="white">
                  <a:lumMod val="8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PA_淘宝网chenying0907出品 33"/>
          <p:cNvSpPr/>
          <p:nvPr>
            <p:custDataLst>
              <p:tags r:id="rId2"/>
            </p:custDataLst>
          </p:nvPr>
        </p:nvSpPr>
        <p:spPr>
          <a:xfrm>
            <a:off x="2198498" y="1406458"/>
            <a:ext cx="2365715" cy="4887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defTabSz="685800">
              <a:defRPr/>
            </a:pPr>
            <a:r>
              <a:rPr lang="zh-CN" altLang="en-US" sz="6600" b="1" noProof="1">
                <a:solidFill>
                  <a:srgbClr val="133C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目 录</a:t>
            </a:r>
            <a:endParaRPr lang="en-US" sz="6600" b="1" noProof="1">
              <a:solidFill>
                <a:srgbClr val="133C3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8" name="PA_淘宝网chenying0907出品 57"/>
          <p:cNvSpPr/>
          <p:nvPr>
            <p:custDataLst>
              <p:tags r:id="rId3"/>
            </p:custDataLst>
          </p:nvPr>
        </p:nvSpPr>
        <p:spPr>
          <a:xfrm>
            <a:off x="3166814" y="294568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第一章</a:t>
            </a:r>
            <a:endParaRPr lang="en-US" b="1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9" name="PA_淘宝网chenying0907出品 58"/>
          <p:cNvSpPr/>
          <p:nvPr>
            <p:custDataLst>
              <p:tags r:id="rId4"/>
            </p:custDataLst>
          </p:nvPr>
        </p:nvSpPr>
        <p:spPr>
          <a:xfrm>
            <a:off x="3157296" y="3230367"/>
            <a:ext cx="2137115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buClr>
                <a:srgbClr val="E24848"/>
              </a:buClr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此处添加文字内容</a:t>
            </a:r>
            <a:endParaRPr lang="en-US" sz="1000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3" name="PA_淘宝网chenying0907出品 52"/>
          <p:cNvSpPr/>
          <p:nvPr>
            <p:custDataLst>
              <p:tags r:id="rId5"/>
            </p:custDataLst>
          </p:nvPr>
        </p:nvSpPr>
        <p:spPr>
          <a:xfrm>
            <a:off x="3166815" y="3936954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第二章</a:t>
            </a:r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4" name="PA_淘宝网chenying0907出品 53"/>
          <p:cNvSpPr/>
          <p:nvPr>
            <p:custDataLst>
              <p:tags r:id="rId6"/>
            </p:custDataLst>
          </p:nvPr>
        </p:nvSpPr>
        <p:spPr>
          <a:xfrm>
            <a:off x="3166815" y="4243230"/>
            <a:ext cx="2137115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buClr>
                <a:srgbClr val="E24848"/>
              </a:buClr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此处添加文字内容</a:t>
            </a:r>
            <a:endParaRPr lang="en-US" altLang="zh-CN" sz="1000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8" name="PA_淘宝网chenying0907出品 47"/>
          <p:cNvSpPr/>
          <p:nvPr>
            <p:custDataLst>
              <p:tags r:id="rId7"/>
            </p:custDataLst>
          </p:nvPr>
        </p:nvSpPr>
        <p:spPr>
          <a:xfrm>
            <a:off x="3119913" y="503126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第三章</a:t>
            </a:r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9" name="PA_淘宝网chenying0907出品 48"/>
          <p:cNvSpPr/>
          <p:nvPr>
            <p:custDataLst>
              <p:tags r:id="rId8"/>
            </p:custDataLst>
          </p:nvPr>
        </p:nvSpPr>
        <p:spPr>
          <a:xfrm>
            <a:off x="3119913" y="5330441"/>
            <a:ext cx="2137115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buClr>
                <a:srgbClr val="E24848"/>
              </a:buClr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此处添加文字内容</a:t>
            </a:r>
            <a:endParaRPr lang="en-US" altLang="zh-CN" sz="1000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3" name="PA_淘宝网chenying0907出品 42"/>
          <p:cNvSpPr/>
          <p:nvPr>
            <p:custDataLst>
              <p:tags r:id="rId9"/>
            </p:custDataLst>
          </p:nvPr>
        </p:nvSpPr>
        <p:spPr>
          <a:xfrm>
            <a:off x="7722597" y="3446424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第四章</a:t>
            </a:r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4" name="PA_淘宝网chenying0907出品 43"/>
          <p:cNvSpPr/>
          <p:nvPr>
            <p:custDataLst>
              <p:tags r:id="rId10"/>
            </p:custDataLst>
          </p:nvPr>
        </p:nvSpPr>
        <p:spPr>
          <a:xfrm>
            <a:off x="7722597" y="3740408"/>
            <a:ext cx="2137115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buClr>
                <a:srgbClr val="E24848"/>
              </a:buClr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此处添加文字内容</a:t>
            </a:r>
            <a:endParaRPr lang="en-US" altLang="zh-CN" sz="1000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4" name="PA_淘宝网chenying0907出品 3"/>
          <p:cNvGrpSpPr/>
          <p:nvPr>
            <p:custDataLst>
              <p:tags r:id="rId11"/>
            </p:custDataLst>
          </p:nvPr>
        </p:nvGrpSpPr>
        <p:grpSpPr>
          <a:xfrm>
            <a:off x="2332288" y="2860368"/>
            <a:ext cx="787625" cy="599660"/>
            <a:chOff x="1749703" y="2330672"/>
            <a:chExt cx="585945" cy="446111"/>
          </a:xfrm>
          <a:solidFill>
            <a:srgbClr val="133C30"/>
          </a:solidFill>
        </p:grpSpPr>
        <p:sp>
          <p:nvSpPr>
            <p:cNvPr id="63" name="Right Triangle 62"/>
            <p:cNvSpPr/>
            <p:nvPr/>
          </p:nvSpPr>
          <p:spPr>
            <a:xfrm flipV="1">
              <a:off x="1976024" y="2330672"/>
              <a:ext cx="359624" cy="37796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749703" y="2330672"/>
              <a:ext cx="446111" cy="44611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</a:p>
          </p:txBody>
        </p:sp>
      </p:grpSp>
      <p:grpSp>
        <p:nvGrpSpPr>
          <p:cNvPr id="5" name="PA_淘宝网chenying0907出品 4"/>
          <p:cNvGrpSpPr/>
          <p:nvPr>
            <p:custDataLst>
              <p:tags r:id="rId12"/>
            </p:custDataLst>
          </p:nvPr>
        </p:nvGrpSpPr>
        <p:grpSpPr>
          <a:xfrm>
            <a:off x="2332288" y="3874398"/>
            <a:ext cx="787625" cy="599660"/>
            <a:chOff x="1749703" y="3176187"/>
            <a:chExt cx="585945" cy="446111"/>
          </a:xfrm>
          <a:solidFill>
            <a:srgbClr val="133C30"/>
          </a:solidFill>
        </p:grpSpPr>
        <p:sp>
          <p:nvSpPr>
            <p:cNvPr id="62" name="Right Triangle 61"/>
            <p:cNvSpPr/>
            <p:nvPr/>
          </p:nvSpPr>
          <p:spPr>
            <a:xfrm flipV="1">
              <a:off x="1976024" y="3176187"/>
              <a:ext cx="359624" cy="37796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749703" y="3176187"/>
              <a:ext cx="446111" cy="44611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</a:p>
          </p:txBody>
        </p:sp>
      </p:grpSp>
      <p:grpSp>
        <p:nvGrpSpPr>
          <p:cNvPr id="6" name="PA_淘宝网chenying0907出品 5"/>
          <p:cNvGrpSpPr/>
          <p:nvPr>
            <p:custDataLst>
              <p:tags r:id="rId13"/>
            </p:custDataLst>
          </p:nvPr>
        </p:nvGrpSpPr>
        <p:grpSpPr>
          <a:xfrm>
            <a:off x="2332288" y="4957280"/>
            <a:ext cx="787625" cy="599660"/>
            <a:chOff x="1749703" y="4016321"/>
            <a:chExt cx="585945" cy="446111"/>
          </a:xfrm>
          <a:solidFill>
            <a:srgbClr val="133C30"/>
          </a:solidFill>
        </p:grpSpPr>
        <p:sp>
          <p:nvSpPr>
            <p:cNvPr id="61" name="Right Triangle 60"/>
            <p:cNvSpPr/>
            <p:nvPr/>
          </p:nvSpPr>
          <p:spPr>
            <a:xfrm flipV="1">
              <a:off x="1976024" y="4016321"/>
              <a:ext cx="359624" cy="37796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749703" y="4016321"/>
              <a:ext cx="446111" cy="44611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</a:p>
          </p:txBody>
        </p:sp>
      </p:grpSp>
      <p:grpSp>
        <p:nvGrpSpPr>
          <p:cNvPr id="7" name="PA_淘宝网chenying0907出品 6"/>
          <p:cNvGrpSpPr/>
          <p:nvPr>
            <p:custDataLst>
              <p:tags r:id="rId14"/>
            </p:custDataLst>
          </p:nvPr>
        </p:nvGrpSpPr>
        <p:grpSpPr>
          <a:xfrm>
            <a:off x="6850994" y="3368509"/>
            <a:ext cx="787626" cy="599818"/>
            <a:chOff x="1749703" y="4844727"/>
            <a:chExt cx="585945" cy="446228"/>
          </a:xfrm>
          <a:solidFill>
            <a:srgbClr val="133C30"/>
          </a:solidFill>
        </p:grpSpPr>
        <p:sp>
          <p:nvSpPr>
            <p:cNvPr id="60" name="Right Triangle 59"/>
            <p:cNvSpPr/>
            <p:nvPr/>
          </p:nvSpPr>
          <p:spPr>
            <a:xfrm flipV="1">
              <a:off x="1976024" y="4844727"/>
              <a:ext cx="359624" cy="37796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749703" y="4844844"/>
              <a:ext cx="446111" cy="44611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</a:p>
          </p:txBody>
        </p:sp>
      </p:grpSp>
      <p:cxnSp>
        <p:nvCxnSpPr>
          <p:cNvPr id="9" name="PA_淘宝网chenying0907出品 8"/>
          <p:cNvCxnSpPr/>
          <p:nvPr>
            <p:custDataLst>
              <p:tags r:id="rId15"/>
            </p:custDataLst>
          </p:nvPr>
        </p:nvCxnSpPr>
        <p:spPr>
          <a:xfrm>
            <a:off x="2332288" y="2213142"/>
            <a:ext cx="6458866" cy="1069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A_直角三角形 45"/>
          <p:cNvSpPr/>
          <p:nvPr>
            <p:custDataLst>
              <p:tags r:id="rId16"/>
            </p:custDataLst>
          </p:nvPr>
        </p:nvSpPr>
        <p:spPr>
          <a:xfrm flipH="1">
            <a:off x="8791154" y="1277986"/>
            <a:ext cx="947244" cy="947244"/>
          </a:xfrm>
          <a:prstGeom prst="rtTriangle">
            <a:avLst/>
          </a:prstGeom>
          <a:solidFill>
            <a:srgbClr val="133C3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PA_淘宝网chenying0907出品 42"/>
          <p:cNvSpPr/>
          <p:nvPr>
            <p:custDataLst>
              <p:tags r:id="rId17"/>
            </p:custDataLst>
          </p:nvPr>
        </p:nvSpPr>
        <p:spPr>
          <a:xfrm>
            <a:off x="7722597" y="450633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第五章</a:t>
            </a:r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1" name="PA_淘宝网chenying0907出品 43"/>
          <p:cNvSpPr/>
          <p:nvPr>
            <p:custDataLst>
              <p:tags r:id="rId18"/>
            </p:custDataLst>
          </p:nvPr>
        </p:nvSpPr>
        <p:spPr>
          <a:xfrm>
            <a:off x="7722597" y="4776597"/>
            <a:ext cx="2137115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buClr>
                <a:srgbClr val="E24848"/>
              </a:buClr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此处添加文字内容</a:t>
            </a:r>
            <a:endParaRPr lang="en-US" altLang="zh-CN" sz="1000" noProof="1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12" name="PA_淘宝网chenying0907出品 6"/>
          <p:cNvGrpSpPr/>
          <p:nvPr>
            <p:custDataLst>
              <p:tags r:id="rId19"/>
            </p:custDataLst>
          </p:nvPr>
        </p:nvGrpSpPr>
        <p:grpSpPr>
          <a:xfrm>
            <a:off x="6850994" y="4407890"/>
            <a:ext cx="787626" cy="599818"/>
            <a:chOff x="1749703" y="4844727"/>
            <a:chExt cx="585945" cy="446228"/>
          </a:xfrm>
          <a:solidFill>
            <a:srgbClr val="133C30"/>
          </a:solidFill>
        </p:grpSpPr>
        <p:sp>
          <p:nvSpPr>
            <p:cNvPr id="13" name="Right Triangle 59"/>
            <p:cNvSpPr/>
            <p:nvPr/>
          </p:nvSpPr>
          <p:spPr>
            <a:xfrm flipV="1">
              <a:off x="1976024" y="4844727"/>
              <a:ext cx="359624" cy="37796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" name="Rectangle 41"/>
            <p:cNvSpPr/>
            <p:nvPr/>
          </p:nvSpPr>
          <p:spPr>
            <a:xfrm>
              <a:off x="1749703" y="4844844"/>
              <a:ext cx="446111" cy="446111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US" altLang="zh-CN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</a:t>
              </a:r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0" y="6596389"/>
            <a:ext cx="117375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050" dirty="0">
                <a:solidFill>
                  <a:srgbClr val="C3C3C3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武汉城市学院 </a:t>
            </a:r>
            <a:r>
              <a:rPr kumimoji="1" lang="en-US" altLang="zh-CN" sz="1050" dirty="0">
                <a:solidFill>
                  <a:srgbClr val="C3C3C3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WUHAN</a:t>
            </a:r>
            <a:r>
              <a:rPr kumimoji="1" lang="zh-CN" altLang="en-US" sz="1050" dirty="0">
                <a:solidFill>
                  <a:srgbClr val="C3C3C3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</a:t>
            </a:r>
            <a:r>
              <a:rPr kumimoji="1" lang="en-US" altLang="zh-CN" sz="1050" dirty="0">
                <a:solidFill>
                  <a:srgbClr val="C3C3C3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CITI</a:t>
            </a:r>
            <a:r>
              <a:rPr kumimoji="1" lang="zh-CN" altLang="en-US" sz="1050" dirty="0">
                <a:solidFill>
                  <a:srgbClr val="C3C3C3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</a:t>
            </a:r>
            <a:r>
              <a:rPr kumimoji="1" lang="en-US" altLang="zh-CN" sz="1050" dirty="0">
                <a:solidFill>
                  <a:srgbClr val="C3C3C3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COLLEGE</a:t>
            </a:r>
            <a:endParaRPr kumimoji="1" lang="zh-CN" altLang="en-US" sz="1050" dirty="0">
              <a:solidFill>
                <a:srgbClr val="C3C3C3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pic>
        <p:nvPicPr>
          <p:cNvPr id="24" name="图片 23" descr="图形用户界面&#10;&#10;中度可信度描述已自动生成"/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53" b="41008"/>
          <a:stretch>
            <a:fillRect/>
          </a:stretch>
        </p:blipFill>
        <p:spPr>
          <a:xfrm>
            <a:off x="3494893" y="-219939"/>
            <a:ext cx="5104867" cy="2542237"/>
          </a:xfrm>
          <a:prstGeom prst="rect">
            <a:avLst/>
          </a:prstGeom>
        </p:spPr>
      </p:pic>
      <p:cxnSp>
        <p:nvCxnSpPr>
          <p:cNvPr id="25" name="PA_淘宝网chenying0907出品 8"/>
          <p:cNvCxnSpPr/>
          <p:nvPr>
            <p:custDataLst>
              <p:tags r:id="rId20"/>
            </p:custDataLst>
          </p:nvPr>
        </p:nvCxnSpPr>
        <p:spPr>
          <a:xfrm>
            <a:off x="3246214" y="3467778"/>
            <a:ext cx="170720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A_淘宝网chenying0907出品 8"/>
          <p:cNvCxnSpPr/>
          <p:nvPr>
            <p:custDataLst>
              <p:tags r:id="rId21"/>
            </p:custDataLst>
          </p:nvPr>
        </p:nvCxnSpPr>
        <p:spPr>
          <a:xfrm>
            <a:off x="3246214" y="4479594"/>
            <a:ext cx="170720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A_淘宝网chenying0907出品 8"/>
          <p:cNvCxnSpPr/>
          <p:nvPr>
            <p:custDataLst>
              <p:tags r:id="rId22"/>
            </p:custDataLst>
          </p:nvPr>
        </p:nvCxnSpPr>
        <p:spPr>
          <a:xfrm>
            <a:off x="3202649" y="5564387"/>
            <a:ext cx="170720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A_淘宝网chenying0907出品 8"/>
          <p:cNvCxnSpPr/>
          <p:nvPr>
            <p:custDataLst>
              <p:tags r:id="rId23"/>
            </p:custDataLst>
          </p:nvPr>
        </p:nvCxnSpPr>
        <p:spPr>
          <a:xfrm>
            <a:off x="7812580" y="3974354"/>
            <a:ext cx="170720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A_淘宝网chenying0907出品 8"/>
          <p:cNvCxnSpPr/>
          <p:nvPr>
            <p:custDataLst>
              <p:tags r:id="rId24"/>
            </p:custDataLst>
          </p:nvPr>
        </p:nvCxnSpPr>
        <p:spPr>
          <a:xfrm>
            <a:off x="7818717" y="5018988"/>
            <a:ext cx="170720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269345" y="315595"/>
            <a:ext cx="686435" cy="686435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路旁的建筑&#10;&#10;描述已自动生成"/>
          <p:cNvPicPr>
            <a:picLocks noChangeAspect="1"/>
          </p:cNvPicPr>
          <p:nvPr/>
        </p:nvPicPr>
        <p:blipFill>
          <a:blip r:embed="rId4">
            <a:alphaModFix amt="84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3000"/>
                    </a14:imgEffect>
                    <a14:imgEffect>
                      <a14:sharpenSoften amoun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80" y="273050"/>
            <a:ext cx="10099040" cy="6311900"/>
          </a:xfrm>
          <a:prstGeom prst="rect">
            <a:avLst/>
          </a:prstGeom>
        </p:spPr>
      </p:pic>
      <p:sp>
        <p:nvSpPr>
          <p:cNvPr id="6" name="e7d195523061f1c0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 hidden="1"/>
          <p:cNvSpPr txBox="1"/>
          <p:nvPr/>
        </p:nvSpPr>
        <p:spPr>
          <a:xfrm>
            <a:off x="1257299" y="2209800"/>
            <a:ext cx="341632" cy="762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defTabSz="685800">
              <a:defRPr/>
            </a:pPr>
            <a:r>
              <a:rPr lang="en-US" altLang="zh-CN" sz="1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e7d195523061f1c0214d268728035a112e1f1a63855fa0d5B3BC3571FB2346650E40B27C71D4ADB669896543E409C0762562804D99F14164E036E91A4D200FB459B9C67F1066513BDCC2663F2655ED5A2F3E64E50905ECC13FD08E412A2449DFC0DEA4732AF4E76A12DAA23714D9A24C7EAC7F7CD8FF94AEC7D4E9162B55FEA74E289784371BE33B</a:t>
            </a:r>
            <a:endParaRPr lang="zh-CN" altLang="en-US" sz="1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" name="PA_淘宝网chenying0907出品 16"/>
          <p:cNvGrpSpPr/>
          <p:nvPr>
            <p:custDataLst>
              <p:tags r:id="rId1"/>
            </p:custDataLst>
          </p:nvPr>
        </p:nvGrpSpPr>
        <p:grpSpPr>
          <a:xfrm>
            <a:off x="0" y="2556934"/>
            <a:ext cx="12192000" cy="2631658"/>
            <a:chOff x="0" y="1960336"/>
            <a:chExt cx="12192000" cy="2937329"/>
          </a:xfrm>
          <a:solidFill>
            <a:srgbClr val="133C30">
              <a:alpha val="79090"/>
            </a:srgbClr>
          </a:solidFill>
        </p:grpSpPr>
        <p:sp>
          <p:nvSpPr>
            <p:cNvPr id="3" name="淘宝网chenying0907出品 2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  <p:cNvSpPr/>
            <p:nvPr/>
          </p:nvSpPr>
          <p:spPr>
            <a:xfrm>
              <a:off x="0" y="1960336"/>
              <a:ext cx="12192000" cy="293732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 defTabSz="685800">
                <a:defRPr/>
              </a:pPr>
              <a:endParaRPr lang="zh-CN" altLang="en-US" sz="135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" name="淘宝网chenying0907出品 6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  <p:cNvSpPr/>
            <p:nvPr/>
          </p:nvSpPr>
          <p:spPr>
            <a:xfrm rot="16200000">
              <a:off x="-1095192" y="3324353"/>
              <a:ext cx="2729451" cy="279085"/>
            </a:xfrm>
            <a:prstGeom prst="rect">
              <a:avLst/>
            </a:prstGeom>
            <a:noFill/>
          </p:spPr>
          <p:txBody>
            <a:bodyPr vert="eaVert" wrap="square">
              <a:spAutoFit/>
            </a:bodyPr>
            <a:lstStyle/>
            <a:p>
              <a:pPr defTabSz="685800">
                <a:lnSpc>
                  <a:spcPct val="150000"/>
                </a:lnSpc>
                <a:defRPr/>
              </a:pPr>
              <a:r>
                <a:rPr lang="en-US" altLang="zh-CN" sz="900" b="1" spc="225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2022</a:t>
              </a:r>
            </a:p>
            <a:p>
              <a:pPr defTabSz="685800">
                <a:lnSpc>
                  <a:spcPct val="150000"/>
                </a:lnSpc>
                <a:defRPr/>
              </a:pPr>
              <a:endParaRPr lang="en-US" altLang="zh-CN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defTabSz="685800">
                <a:lnSpc>
                  <a:spcPct val="150000"/>
                </a:lnSpc>
                <a:defRPr/>
              </a:pPr>
              <a:r>
                <a:rPr lang="en-US" altLang="zh-CN" sz="900" b="1" spc="225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-</a:t>
              </a:r>
            </a:p>
            <a:p>
              <a:pPr defTabSz="685800">
                <a:lnSpc>
                  <a:spcPct val="150000"/>
                </a:lnSpc>
                <a:defRPr/>
              </a:pPr>
              <a:endParaRPr lang="en-US" altLang="zh-CN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defTabSz="685800">
                <a:lnSpc>
                  <a:spcPct val="150000"/>
                </a:lnSpc>
                <a:defRPr/>
              </a:pPr>
              <a:r>
                <a:rPr lang="en-US" altLang="zh-CN" sz="900" b="1" spc="225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2023</a:t>
              </a:r>
              <a:endPara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225439" y="3133066"/>
            <a:ext cx="5527644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spc="-2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本章内容结束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240902" y="4089134"/>
            <a:ext cx="4779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课程名称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283534" y="4804202"/>
            <a:ext cx="4866237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学部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                  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专业：                   教师：</a:t>
            </a:r>
          </a:p>
        </p:txBody>
      </p:sp>
      <p:sp>
        <p:nvSpPr>
          <p:cNvPr id="5" name="淘宝网chenying0907出品 6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<p:cNvSpPr/>
          <p:nvPr/>
        </p:nvSpPr>
        <p:spPr>
          <a:xfrm rot="16200000">
            <a:off x="10863752" y="3741793"/>
            <a:ext cx="2121535" cy="23083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 defTabSz="685800">
              <a:lnSpc>
                <a:spcPct val="200000"/>
              </a:lnSpc>
              <a:defRPr/>
            </a:pPr>
            <a:r>
              <a: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</a:t>
            </a: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200000"/>
              </a:lnSpc>
              <a:defRPr/>
            </a:pP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200000"/>
              </a:lnSpc>
              <a:defRPr/>
            </a:pPr>
            <a:r>
              <a:rPr lang="en-US" altLang="zh-CN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</a:p>
          <a:p>
            <a:pPr algn="ctr" defTabSz="685800">
              <a:lnSpc>
                <a:spcPct val="200000"/>
              </a:lnSpc>
              <a:defRPr/>
            </a:pP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200000"/>
              </a:lnSpc>
              <a:defRPr/>
            </a:pPr>
            <a:r>
              <a: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</a:t>
            </a: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200000"/>
              </a:lnSpc>
              <a:defRPr/>
            </a:pPr>
            <a:endParaRPr lang="en-US" altLang="zh-CN" sz="900" b="1" spc="22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defTabSz="685800">
              <a:lnSpc>
                <a:spcPct val="200000"/>
              </a:lnSpc>
              <a:defRPr/>
            </a:pPr>
            <a:r>
              <a:rPr lang="zh-CN" altLang="en-US" sz="900" b="1" spc="22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期</a:t>
            </a:r>
          </a:p>
        </p:txBody>
      </p:sp>
      <p:cxnSp>
        <p:nvCxnSpPr>
          <p:cNvPr id="18" name="直线连接符 17"/>
          <p:cNvCxnSpPr/>
          <p:nvPr/>
        </p:nvCxnSpPr>
        <p:spPr>
          <a:xfrm>
            <a:off x="3352801" y="4691079"/>
            <a:ext cx="47969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 descr="图形用户界面, 应用程序&#10;&#10;描述已自动生成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301" y="84853"/>
            <a:ext cx="5322567" cy="37449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75F8CF8-DE83-4CE4-BF2D-9DF642D89EB4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演示文稿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KSO_WPP_MARK_KEY" val="04ebd8f0-ab7f-44c3-8fe7-1c1633be9bfb"/>
  <p:tag name="COMMONDATA" val="eyJoZGlkIjoiYWFjYzk2ZjUzYTU3Y2VhMThjMTQ2N2JlZWM0NzlhODI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宽屏</PresentationFormat>
  <Paragraphs>53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PingFang SC</vt:lpstr>
      <vt:lpstr>等线</vt:lpstr>
      <vt:lpstr>微软雅黑</vt:lpstr>
      <vt:lpstr>Arial</vt:lpstr>
      <vt:lpstr>Calibri</vt:lpstr>
      <vt:lpstr>Calibri Light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演示文稿1</dc:title>
  <dc:creator>dreamsummit</dc:creator>
  <cp:lastModifiedBy>sammi</cp:lastModifiedBy>
  <cp:revision>50</cp:revision>
  <dcterms:created xsi:type="dcterms:W3CDTF">2017-10-26T00:53:00Z</dcterms:created>
  <dcterms:modified xsi:type="dcterms:W3CDTF">2023-04-03T00:15:17Z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0A4867FB24B342489385CBD6E04D724E_12</vt:lpwstr>
  </property>
  <property fmtid="{D5CDD505-2E9C-101B-9397-08002B2CF9AE}" pid="3" name="KSOProductBuildVer">
    <vt:lpwstr>2052-11.1.0.14036</vt:lpwstr>
  </property>
</Properties>
</file>