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575" r:id="rId2"/>
    <p:sldId id="576" r:id="rId3"/>
    <p:sldId id="578" r:id="rId4"/>
    <p:sldId id="599" r:id="rId5"/>
  </p:sldIdLst>
  <p:sldSz cx="9144000" cy="5143500" type="screen16x9"/>
  <p:notesSz cx="6858000" cy="9144000"/>
  <p:custDataLst>
    <p:tags r:id="rId8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默认节" id="{A23CE6B7-1205-486C-BAB6-A9D1B53E6450}">
          <p14:sldIdLst>
            <p14:sldId id="575"/>
            <p14:sldId id="576"/>
            <p14:sldId id="578"/>
            <p14:sldId id="599"/>
          </p14:sldIdLst>
        </p14:section>
      </p14:sectionLst>
    </p:ext>
    <p:ext uri="{EFAFB233-063F-42B5-8137-9DF3F51BA10A}">
      <p15:sldGuideLst xmlns:p15="http://schemas.microsoft.com/office/powerpoint/2012/main">
        <p15:guide id="1" pos="5705" userDrawn="1">
          <p15:clr>
            <a:srgbClr val="A4A3A4"/>
          </p15:clr>
        </p15:guide>
        <p15:guide id="2" orient="horz" pos="3192" userDrawn="1">
          <p15:clr>
            <a:srgbClr val="A4A3A4"/>
          </p15:clr>
        </p15:guide>
        <p15:guide id="3" orient="horz" pos="2892" userDrawn="1">
          <p15:clr>
            <a:srgbClr val="A4A3A4"/>
          </p15:clr>
        </p15:guide>
        <p15:guide id="4" orient="horz" pos="764" userDrawn="1">
          <p15:clr>
            <a:srgbClr val="A4A3A4"/>
          </p15:clr>
        </p15:guide>
        <p15:guide id="5" orient="horz" pos="66" userDrawn="1">
          <p15:clr>
            <a:srgbClr val="A4A3A4"/>
          </p15:clr>
        </p15:guide>
        <p15:guide id="6" orient="horz" pos="2479" userDrawn="1">
          <p15:clr>
            <a:srgbClr val="A4A3A4"/>
          </p15:clr>
        </p15:guide>
        <p15:guide id="7" pos="1713" userDrawn="1">
          <p15:clr>
            <a:srgbClr val="A4A3A4"/>
          </p15:clr>
        </p15:guide>
        <p15:guide id="8" pos="5542" userDrawn="1">
          <p15:clr>
            <a:srgbClr val="A4A3A4"/>
          </p15:clr>
        </p15:guide>
        <p15:guide id="9" orient="horz" pos="1619" userDrawn="1">
          <p15:clr>
            <a:srgbClr val="A4A3A4"/>
          </p15:clr>
        </p15:guide>
        <p15:guide id="10" pos="125" userDrawn="1">
          <p15:clr>
            <a:srgbClr val="A4A3A4"/>
          </p15:clr>
        </p15:guide>
        <p15:guide id="11" pos="288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B837D"/>
    <a:srgbClr val="6A830B"/>
    <a:srgbClr val="4E5E1B"/>
    <a:srgbClr val="F6F6F6"/>
    <a:srgbClr val="FFFFFD"/>
    <a:srgbClr val="FA8D2E"/>
    <a:srgbClr val="F4F5F7"/>
    <a:srgbClr val="F5902B"/>
    <a:srgbClr val="EA6D1A"/>
    <a:srgbClr val="EDE4D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204" autoAdjust="0"/>
    <p:restoredTop sz="92115" autoAdjust="0"/>
  </p:normalViewPr>
  <p:slideViewPr>
    <p:cSldViewPr snapToGrid="0" showGuides="1">
      <p:cViewPr varScale="1">
        <p:scale>
          <a:sx n="138" d="100"/>
          <a:sy n="138" d="100"/>
        </p:scale>
        <p:origin x="1248" y="120"/>
      </p:cViewPr>
      <p:guideLst>
        <p:guide pos="5705"/>
        <p:guide orient="horz" pos="3192"/>
        <p:guide orient="horz" pos="2892"/>
        <p:guide orient="horz" pos="764"/>
        <p:guide orient="horz" pos="66"/>
        <p:guide orient="horz" pos="2479"/>
        <p:guide pos="1713"/>
        <p:guide pos="5542"/>
        <p:guide orient="horz" pos="1619"/>
        <p:guide pos="125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3" d="100"/>
          <a:sy n="63" d="100"/>
        </p:scale>
        <p:origin x="3134" y="5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>
              <a:latin typeface="汉仪旗黑-50S" panose="00020600040101010101" charset="-122"/>
              <a:ea typeface="汉仪旗黑-50S" panose="00020600040101010101" charset="-122"/>
              <a:cs typeface="汉仪旗黑-50S" panose="00020600040101010101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2DF4BBD-AED4-4538-958E-47FA915997A3}" type="datetimeFigureOut">
              <a:rPr lang="zh-CN" altLang="en-US" smtClean="0">
                <a:cs typeface="汉仪旗黑-50S" panose="00020600040101010101" charset="-122"/>
              </a:rPr>
              <a:t>2023/4/3</a:t>
            </a:fld>
            <a:endParaRPr lang="zh-CN" altLang="en-US">
              <a:cs typeface="汉仪旗黑-50S" panose="00020600040101010101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>
              <a:latin typeface="汉仪旗黑-50S" panose="00020600040101010101" charset="-122"/>
              <a:ea typeface="汉仪旗黑-50S" panose="00020600040101010101" charset="-122"/>
              <a:cs typeface="汉仪旗黑-50S" panose="00020600040101010101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E42AE2A-F74D-46B0-BA34-2C9E1D7C70E1}" type="slidenum">
              <a:rPr lang="zh-CN" altLang="en-US" smtClean="0">
                <a:cs typeface="汉仪旗黑-50S" panose="00020600040101010101" charset="-122"/>
              </a:rPr>
              <a:t>‹#›</a:t>
            </a:fld>
            <a:endParaRPr lang="zh-CN" altLang="en-US">
              <a:cs typeface="汉仪旗黑-50S" panose="00020600040101010101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汉仪旗黑-50S" panose="00020600040101010101" charset="-122"/>
                <a:ea typeface="汉仪旗黑-50S" panose="00020600040101010101" charset="-122"/>
                <a:cs typeface="汉仪旗黑-50S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汉仪旗黑-50S" panose="00020600040101010101" charset="-122"/>
                <a:ea typeface="汉仪旗黑-50S" panose="00020600040101010101" charset="-122"/>
                <a:cs typeface="汉仪旗黑-50S" panose="00020600040101010101" charset="-122"/>
              </a:defRPr>
            </a:lvl1pPr>
          </a:lstStyle>
          <a:p>
            <a:fld id="{25AF560D-CCA5-4258-A522-EAABB6870BBA}" type="datetimeFigureOut">
              <a:rPr lang="zh-CN" altLang="en-US" smtClean="0"/>
              <a:t>2023/4/3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汉仪旗黑-50S" panose="00020600040101010101" charset="-122"/>
                <a:ea typeface="汉仪旗黑-50S" panose="00020600040101010101" charset="-122"/>
                <a:cs typeface="汉仪旗黑-50S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汉仪旗黑-50S" panose="00020600040101010101" charset="-122"/>
                <a:ea typeface="汉仪旗黑-50S" panose="00020600040101010101" charset="-122"/>
                <a:cs typeface="汉仪旗黑-50S" panose="00020600040101010101" charset="-122"/>
              </a:defRPr>
            </a:lvl1pPr>
          </a:lstStyle>
          <a:p>
            <a:fld id="{200F122F-8FF9-47AD-AC95-6463B8E1568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汉仪旗黑-50S" panose="00020600040101010101" charset="-122"/>
        <a:ea typeface="汉仪旗黑-50S" panose="00020600040101010101" charset="-122"/>
        <a:cs typeface="汉仪旗黑-50S" panose="00020600040101010101" charset="-122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汉仪旗黑-50S" panose="00020600040101010101" charset="-122"/>
        <a:ea typeface="汉仪旗黑-50S" panose="00020600040101010101" charset="-122"/>
        <a:cs typeface="汉仪旗黑-50S" panose="00020600040101010101" charset="-122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汉仪旗黑-50S" panose="00020600040101010101" charset="-122"/>
        <a:ea typeface="汉仪旗黑-50S" panose="00020600040101010101" charset="-122"/>
        <a:cs typeface="汉仪旗黑-50S" panose="00020600040101010101" charset="-122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汉仪旗黑-50S" panose="00020600040101010101" charset="-122"/>
        <a:ea typeface="汉仪旗黑-50S" panose="00020600040101010101" charset="-122"/>
        <a:cs typeface="汉仪旗黑-50S" panose="00020600040101010101" charset="-122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汉仪旗黑-50S" panose="00020600040101010101" charset="-122"/>
        <a:ea typeface="汉仪旗黑-50S" panose="00020600040101010101" charset="-122"/>
        <a:cs typeface="汉仪旗黑-50S" panose="00020600040101010101" charset="-122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00F122F-8FF9-47AD-AC95-6463B8E15684}" type="slidenum">
              <a:rPr lang="zh-CN" altLang="en-US" smtClean="0"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https://unsplash.com/photos/hX_hf2lPpUU</a:t>
            </a:r>
          </a:p>
          <a:p>
            <a:r>
              <a:rPr lang="en-US" altLang="zh-CN"/>
              <a:t>https://unsplash.com/photos/ZrCLoDQTFUI</a:t>
            </a:r>
          </a:p>
          <a:p>
            <a:r>
              <a:rPr lang="en-US" altLang="zh-CN"/>
              <a:t>https://unsplash.com/photos/eA2z1JSzZFI</a:t>
            </a:r>
          </a:p>
          <a:p>
            <a:r>
              <a:rPr lang="en-US" altLang="zh-CN"/>
              <a:t>https://unsplash.com/photos/SaJzwm0xR9c</a:t>
            </a:r>
          </a:p>
          <a:p>
            <a:r>
              <a:rPr lang="en-US" altLang="zh-CN"/>
              <a:t>https://unsplash.com/photos/l9UaEkovb88</a:t>
            </a:r>
          </a:p>
          <a:p>
            <a:r>
              <a:rPr lang="en-US" altLang="zh-CN"/>
              <a:t>https://unsplash.com/photos/4i9ef6xU738</a:t>
            </a:r>
          </a:p>
          <a:p>
            <a:r>
              <a:rPr lang="en-US" altLang="zh-CN"/>
              <a:t>https://unsplash.com/photos/mqUhF0yIxwk</a:t>
            </a:r>
          </a:p>
          <a:p>
            <a:r>
              <a:rPr lang="en-US" altLang="zh-CN"/>
              <a:t>https://unsplash.com/photos/aZC7iL8XqL4</a:t>
            </a:r>
          </a:p>
          <a:p>
            <a:r>
              <a:rPr lang="en-US" altLang="zh-CN"/>
              <a:t>https://unsplash.com/photos/NllIT940nAY</a:t>
            </a:r>
          </a:p>
          <a:p>
            <a:r>
              <a:rPr lang="en-US" altLang="zh-CN"/>
              <a:t>https://unsplash.com/photos/KVIlNRoGwxk</a:t>
            </a:r>
          </a:p>
          <a:p>
            <a:r>
              <a:rPr lang="en-US" altLang="zh-CN"/>
              <a:t>https://unsplash.com/photos/zwPYmB1GlNE</a:t>
            </a:r>
          </a:p>
          <a:p>
            <a:r>
              <a:rPr lang="en-US" altLang="zh-CN"/>
              <a:t>https://unsplash.com/photos/cweM5Ew79bY</a:t>
            </a:r>
          </a:p>
          <a:p>
            <a:r>
              <a:rPr lang="en-US" altLang="zh-CN"/>
              <a:t>https://unsplash.com/photos/pXqAMSHIfXs</a:t>
            </a:r>
          </a:p>
          <a:p>
            <a:r>
              <a:rPr lang="en-US" altLang="zh-CN"/>
              <a:t>https://unsplash.com/photos/x-CXDIuhS3c</a:t>
            </a:r>
          </a:p>
          <a:p>
            <a:r>
              <a:rPr lang="en-US" altLang="zh-CN"/>
              <a:t>https://unsplash.com/photos/oRWRlTgBrPo</a:t>
            </a:r>
          </a:p>
          <a:p>
            <a:r>
              <a:rPr lang="en-US" altLang="zh-CN"/>
              <a:t>https://unsplash.com/photos/QU47N55QZiY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200F122F-8FF9-47AD-AC95-6463B8E1568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汉仪旗黑-50S" panose="00020600040101010101" charset="-122"/>
                <a:ea typeface="汉仪旗黑-50S" panose="00020600040101010101" charset="-122"/>
              </a:rPr>
              <a:t>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汉仪旗黑-50S" panose="00020600040101010101" charset="-122"/>
              <a:ea typeface="汉仪旗黑-50S" panose="00020600040101010101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圆角 1"/>
          <p:cNvSpPr/>
          <p:nvPr userDrawn="1"/>
        </p:nvSpPr>
        <p:spPr>
          <a:xfrm>
            <a:off x="466627" y="1232452"/>
            <a:ext cx="3888187" cy="3395207"/>
          </a:xfrm>
          <a:prstGeom prst="roundRect">
            <a:avLst>
              <a:gd name="adj" fmla="val 3697"/>
            </a:avLst>
          </a:prstGeom>
          <a:gradFill flip="none" rotWithShape="1">
            <a:gsLst>
              <a:gs pos="18000">
                <a:schemeClr val="accent1">
                  <a:lumMod val="40000"/>
                  <a:lumOff val="60000"/>
                </a:schemeClr>
              </a:gs>
              <a:gs pos="75000">
                <a:schemeClr val="accent1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outerShdw blurRad="317500" dist="215900" dir="5400000" algn="t" rotWithShape="0">
              <a:schemeClr val="accent1">
                <a:lumMod val="40000"/>
                <a:lumOff val="60000"/>
                <a:alpha val="67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914400"/>
            <a:endParaRPr lang="zh-CN" altLang="en-US">
              <a:latin typeface="+mj-lt"/>
              <a:ea typeface="+mj-ea"/>
            </a:endParaRPr>
          </a:p>
        </p:txBody>
      </p:sp>
      <p:sp>
        <p:nvSpPr>
          <p:cNvPr id="3" name="图片占位符 4"/>
          <p:cNvSpPr>
            <a:spLocks noGrp="1"/>
          </p:cNvSpPr>
          <p:nvPr>
            <p:ph type="pic" sz="quarter" idx="10"/>
          </p:nvPr>
        </p:nvSpPr>
        <p:spPr>
          <a:xfrm>
            <a:off x="467620" y="1232780"/>
            <a:ext cx="3886201" cy="2016111"/>
          </a:xfrm>
          <a:prstGeom prst="roundRect">
            <a:avLst>
              <a:gd name="adj" fmla="val 5292"/>
            </a:avLst>
          </a:prstGeom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任意多边形: 形状 8"/>
          <p:cNvSpPr/>
          <p:nvPr userDrawn="1"/>
        </p:nvSpPr>
        <p:spPr>
          <a:xfrm>
            <a:off x="0" y="3167742"/>
            <a:ext cx="1975758" cy="1975759"/>
          </a:xfrm>
          <a:custGeom>
            <a:avLst/>
            <a:gdLst>
              <a:gd name="connsiteX0" fmla="*/ 0 w 1975758"/>
              <a:gd name="connsiteY0" fmla="*/ 0 h 1975759"/>
              <a:gd name="connsiteX1" fmla="*/ 1975758 w 1975758"/>
              <a:gd name="connsiteY1" fmla="*/ 1975758 h 1975759"/>
              <a:gd name="connsiteX2" fmla="*/ 1975758 w 1975758"/>
              <a:gd name="connsiteY2" fmla="*/ 1975759 h 1975759"/>
              <a:gd name="connsiteX3" fmla="*/ 0 w 1975758"/>
              <a:gd name="connsiteY3" fmla="*/ 1975759 h 1975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75758" h="1975759">
                <a:moveTo>
                  <a:pt x="0" y="0"/>
                </a:moveTo>
                <a:cubicBezTo>
                  <a:pt x="1091181" y="0"/>
                  <a:pt x="1975758" y="884577"/>
                  <a:pt x="1975758" y="1975758"/>
                </a:cubicBezTo>
                <a:lnTo>
                  <a:pt x="1975758" y="1975759"/>
                </a:lnTo>
                <a:lnTo>
                  <a:pt x="0" y="1975759"/>
                </a:lnTo>
                <a:close/>
              </a:path>
            </a:pathLst>
          </a:custGeom>
          <a:gradFill flip="none" rotWithShape="1">
            <a:gsLst>
              <a:gs pos="18000">
                <a:schemeClr val="accent1">
                  <a:lumMod val="40000"/>
                  <a:lumOff val="60000"/>
                </a:schemeClr>
              </a:gs>
              <a:gs pos="75000">
                <a:schemeClr val="accent1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outerShdw blurRad="317500" dist="215900" dir="5400000" algn="t" rotWithShape="0">
              <a:schemeClr val="accent1">
                <a:lumMod val="40000"/>
                <a:lumOff val="60000"/>
                <a:alpha val="67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 defTabSz="914400"/>
            <a:endParaRPr lang="zh-CN" altLang="en-US">
              <a:latin typeface="+mj-lt"/>
              <a:ea typeface="+mj-ea"/>
            </a:endParaRPr>
          </a:p>
        </p:txBody>
      </p:sp>
      <p:sp>
        <p:nvSpPr>
          <p:cNvPr id="3" name="图片占位符 6"/>
          <p:cNvSpPr>
            <a:spLocks noGrp="1"/>
          </p:cNvSpPr>
          <p:nvPr>
            <p:ph type="pic" sz="quarter" idx="10"/>
          </p:nvPr>
        </p:nvSpPr>
        <p:spPr>
          <a:xfrm>
            <a:off x="616937" y="1574030"/>
            <a:ext cx="2588400" cy="3302770"/>
          </a:xfrm>
          <a:custGeom>
            <a:avLst/>
            <a:gdLst>
              <a:gd name="connsiteX0" fmla="*/ 1294200 w 2588400"/>
              <a:gd name="connsiteY0" fmla="*/ 0 h 3302770"/>
              <a:gd name="connsiteX1" fmla="*/ 2588400 w 2588400"/>
              <a:gd name="connsiteY1" fmla="*/ 1294200 h 3302770"/>
              <a:gd name="connsiteX2" fmla="*/ 2588400 w 2588400"/>
              <a:gd name="connsiteY2" fmla="*/ 3302770 h 3302770"/>
              <a:gd name="connsiteX3" fmla="*/ 0 w 2588400"/>
              <a:gd name="connsiteY3" fmla="*/ 3302770 h 3302770"/>
              <a:gd name="connsiteX4" fmla="*/ 0 w 2588400"/>
              <a:gd name="connsiteY4" fmla="*/ 1294200 h 3302770"/>
              <a:gd name="connsiteX5" fmla="*/ 1294200 w 2588400"/>
              <a:gd name="connsiteY5" fmla="*/ 0 h 33027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88400" h="3302770">
                <a:moveTo>
                  <a:pt x="1294200" y="0"/>
                </a:moveTo>
                <a:cubicBezTo>
                  <a:pt x="2008967" y="0"/>
                  <a:pt x="2588400" y="579433"/>
                  <a:pt x="2588400" y="1294200"/>
                </a:cubicBezTo>
                <a:lnTo>
                  <a:pt x="2588400" y="3302770"/>
                </a:lnTo>
                <a:lnTo>
                  <a:pt x="0" y="3302770"/>
                </a:lnTo>
                <a:lnTo>
                  <a:pt x="0" y="1294200"/>
                </a:lnTo>
                <a:cubicBezTo>
                  <a:pt x="0" y="579433"/>
                  <a:pt x="579433" y="0"/>
                  <a:pt x="1294200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图片占位符 2"/>
          <p:cNvSpPr>
            <a:spLocks noGrp="1"/>
          </p:cNvSpPr>
          <p:nvPr>
            <p:ph type="pic" sz="quarter" idx="10"/>
          </p:nvPr>
        </p:nvSpPr>
        <p:spPr>
          <a:xfrm>
            <a:off x="228599" y="1012025"/>
            <a:ext cx="2667663" cy="1575788"/>
          </a:xfrm>
          <a:prstGeom prst="roundRect">
            <a:avLst>
              <a:gd name="adj" fmla="val 0"/>
            </a:avLst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sz="quarter" idx="11"/>
          </p:nvPr>
        </p:nvSpPr>
        <p:spPr>
          <a:xfrm>
            <a:off x="3238168" y="1027928"/>
            <a:ext cx="2667663" cy="1575788"/>
          </a:xfrm>
          <a:prstGeom prst="roundRect">
            <a:avLst>
              <a:gd name="adj" fmla="val 0"/>
            </a:avLst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图片占位符 2"/>
          <p:cNvSpPr>
            <a:spLocks noGrp="1"/>
          </p:cNvSpPr>
          <p:nvPr>
            <p:ph type="pic" sz="quarter" idx="12"/>
          </p:nvPr>
        </p:nvSpPr>
        <p:spPr>
          <a:xfrm>
            <a:off x="6247736" y="1027928"/>
            <a:ext cx="2667663" cy="1575788"/>
          </a:xfrm>
          <a:prstGeom prst="roundRect">
            <a:avLst>
              <a:gd name="adj" fmla="val 0"/>
            </a:avLst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矩形 4"/>
          <p:cNvSpPr/>
          <p:nvPr userDrawn="1"/>
        </p:nvSpPr>
        <p:spPr>
          <a:xfrm>
            <a:off x="0" y="4630366"/>
            <a:ext cx="9144000" cy="513134"/>
          </a:xfrm>
          <a:prstGeom prst="rect">
            <a:avLst/>
          </a:prstGeom>
          <a:gradFill flip="none" rotWithShape="1">
            <a:gsLst>
              <a:gs pos="18000">
                <a:schemeClr val="accent1">
                  <a:lumMod val="40000"/>
                  <a:lumOff val="60000"/>
                </a:schemeClr>
              </a:gs>
              <a:gs pos="75000">
                <a:schemeClr val="accent1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outerShdw blurRad="317500" dist="215900" dir="5400000" algn="t" rotWithShape="0">
              <a:schemeClr val="accent1">
                <a:lumMod val="40000"/>
                <a:lumOff val="60000"/>
                <a:alpha val="67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914400"/>
            <a:endParaRPr lang="zh-CN" altLang="en-US">
              <a:latin typeface="+mj-lt"/>
              <a:ea typeface="+mj-ea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图片占位符 2"/>
          <p:cNvSpPr>
            <a:spLocks noGrp="1"/>
          </p:cNvSpPr>
          <p:nvPr>
            <p:ph type="pic" sz="quarter" idx="10"/>
          </p:nvPr>
        </p:nvSpPr>
        <p:spPr>
          <a:xfrm>
            <a:off x="228600" y="3108049"/>
            <a:ext cx="2270761" cy="1425156"/>
          </a:xfrm>
          <a:prstGeom prst="roundRect">
            <a:avLst>
              <a:gd name="adj" fmla="val 0"/>
            </a:avLst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sz="quarter" idx="11"/>
          </p:nvPr>
        </p:nvSpPr>
        <p:spPr>
          <a:xfrm>
            <a:off x="2782980" y="2815254"/>
            <a:ext cx="3578041" cy="2010746"/>
          </a:xfrm>
          <a:prstGeom prst="roundRect">
            <a:avLst>
              <a:gd name="adj" fmla="val 0"/>
            </a:avLst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图片占位符 2"/>
          <p:cNvSpPr>
            <a:spLocks noGrp="1"/>
          </p:cNvSpPr>
          <p:nvPr>
            <p:ph type="pic" sz="quarter" idx="12"/>
          </p:nvPr>
        </p:nvSpPr>
        <p:spPr>
          <a:xfrm>
            <a:off x="6644640" y="3108049"/>
            <a:ext cx="2270761" cy="1425156"/>
          </a:xfrm>
          <a:prstGeom prst="roundRect">
            <a:avLst>
              <a:gd name="adj" fmla="val 0"/>
            </a:avLst>
          </a:prstGeom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  <a:latin typeface="汉仪旗黑-50S" panose="00020600040101010101" charset="-122"/>
                <a:ea typeface="汉仪旗黑-50S" panose="00020600040101010101" charset="-122"/>
                <a:cs typeface="汉仪旗黑-50S" panose="00020600040101010101" charset="-122"/>
              </a:defRPr>
            </a:lvl1pPr>
          </a:lstStyle>
          <a:p>
            <a:fld id="{1A2542D6-DF36-4FFF-9449-A8CBB500CC37}" type="datetimeFigureOut">
              <a:rPr lang="zh-CN" altLang="en-US" smtClean="0"/>
              <a:t>2023/4/3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  <a:latin typeface="汉仪旗黑-50S" panose="00020600040101010101" charset="-122"/>
                <a:ea typeface="汉仪旗黑-50S" panose="00020600040101010101" charset="-122"/>
                <a:cs typeface="汉仪旗黑-50S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  <a:latin typeface="汉仪旗黑-50S" panose="00020600040101010101" charset="-122"/>
                <a:ea typeface="汉仪旗黑-50S" panose="00020600040101010101" charset="-122"/>
                <a:cs typeface="汉仪旗黑-50S" panose="00020600040101010101" charset="-122"/>
              </a:defRPr>
            </a:lvl1pPr>
          </a:lstStyle>
          <a:p>
            <a:fld id="{EF57DBD1-4D0D-4464-B15A-849967CA57E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汉仪旗黑-50S" panose="00020600040101010101" charset="-122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汉仪旗黑-50S" panose="00020600040101010101" charset="-122"/>
          <a:ea typeface="汉仪旗黑-50S" panose="00020600040101010101" charset="-122"/>
          <a:cs typeface="汉仪旗黑-50S" panose="00020600040101010101" charset="-122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汉仪旗黑-50S" panose="00020600040101010101" charset="-122"/>
          <a:ea typeface="汉仪旗黑-50S" panose="00020600040101010101" charset="-122"/>
          <a:cs typeface="汉仪旗黑-50S" panose="00020600040101010101" charset="-122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汉仪旗黑-50S" panose="00020600040101010101" charset="-122"/>
          <a:ea typeface="汉仪旗黑-50S" panose="00020600040101010101" charset="-122"/>
          <a:cs typeface="汉仪旗黑-50S" panose="00020600040101010101" charset="-122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汉仪旗黑-50S" panose="00020600040101010101" charset="-122"/>
          <a:ea typeface="汉仪旗黑-50S" panose="00020600040101010101" charset="-122"/>
          <a:cs typeface="汉仪旗黑-50S" panose="00020600040101010101" charset="-122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汉仪旗黑-50S" panose="00020600040101010101" charset="-122"/>
          <a:ea typeface="汉仪旗黑-50S" panose="00020600040101010101" charset="-122"/>
          <a:cs typeface="汉仪旗黑-50S" panose="00020600040101010101" charset="-122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tags" Target="../tags/tag11.xml"/><Relationship Id="rId13" Type="http://schemas.openxmlformats.org/officeDocument/2006/relationships/slideLayout" Target="../slideLayouts/slideLayout1.xml"/><Relationship Id="rId3" Type="http://schemas.openxmlformats.org/officeDocument/2006/relationships/tags" Target="../tags/tag6.xml"/><Relationship Id="rId7" Type="http://schemas.openxmlformats.org/officeDocument/2006/relationships/tags" Target="../tags/tag10.xml"/><Relationship Id="rId12" Type="http://schemas.openxmlformats.org/officeDocument/2006/relationships/tags" Target="../tags/tag15.xml"/><Relationship Id="rId17" Type="http://schemas.openxmlformats.org/officeDocument/2006/relationships/image" Target="../media/image3.GIF"/><Relationship Id="rId2" Type="http://schemas.openxmlformats.org/officeDocument/2006/relationships/tags" Target="../tags/tag5.xml"/><Relationship Id="rId16" Type="http://schemas.openxmlformats.org/officeDocument/2006/relationships/image" Target="../media/image5.png"/><Relationship Id="rId1" Type="http://schemas.openxmlformats.org/officeDocument/2006/relationships/tags" Target="../tags/tag4.xml"/><Relationship Id="rId6" Type="http://schemas.openxmlformats.org/officeDocument/2006/relationships/tags" Target="../tags/tag9.xml"/><Relationship Id="rId11" Type="http://schemas.openxmlformats.org/officeDocument/2006/relationships/tags" Target="../tags/tag14.xml"/><Relationship Id="rId5" Type="http://schemas.openxmlformats.org/officeDocument/2006/relationships/tags" Target="../tags/tag8.xml"/><Relationship Id="rId15" Type="http://schemas.openxmlformats.org/officeDocument/2006/relationships/image" Target="../media/image4.jpeg"/><Relationship Id="rId10" Type="http://schemas.openxmlformats.org/officeDocument/2006/relationships/tags" Target="../tags/tag13.xml"/><Relationship Id="rId4" Type="http://schemas.openxmlformats.org/officeDocument/2006/relationships/tags" Target="../tags/tag7.xml"/><Relationship Id="rId9" Type="http://schemas.openxmlformats.org/officeDocument/2006/relationships/tags" Target="../tags/tag12.xml"/><Relationship Id="rId14" Type="http://schemas.openxmlformats.org/officeDocument/2006/relationships/notesSlide" Target="../notesSlides/notesSlid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/private/var/folders/p1/qnng2p990d32ks5mnkwggbbh0000gn/T/com.kingsoft.wpsoffice.mac/picturecompress_20230329215242/output_1.pngoutput_1"/>
          <p:cNvPicPr>
            <a:picLocks noChangeAspect="1"/>
          </p:cNvPicPr>
          <p:nvPr/>
        </p:nvPicPr>
        <p:blipFill>
          <a:blip r:embed="rId4"/>
          <a:srcRect l="7984" t="-222" r="8660" b="222"/>
          <a:stretch>
            <a:fillRect/>
          </a:stretch>
        </p:blipFill>
        <p:spPr>
          <a:xfrm>
            <a:off x="4370070" y="-13335"/>
            <a:ext cx="4785360" cy="5156835"/>
          </a:xfrm>
          <a:prstGeom prst="rect">
            <a:avLst/>
          </a:prstGeom>
        </p:spPr>
      </p:pic>
      <p:sp>
        <p:nvSpPr>
          <p:cNvPr id="3" name="e7d195523061f1c0" descr="e7d195523061f1c09e9d68d7cf438b91ef959ecb14fc25d26BBA7F7DBC18E55DFF4014AF651F0BF2569D4B6C1DA7F1A4683A481403BD872FC687266AD13265C1DE7C373772FD8728ABDD69ADD03BFF5BE2862BC891DBB79EB32126783CA5354A989A66195E47F023E9ABB7EB3C115CD8939BC54D9487F3E63D6EE3B774ED08A2419BD41E511264132558F73D52B5719D" hidden="1"/>
          <p:cNvSpPr txBox="1"/>
          <p:nvPr/>
        </p:nvSpPr>
        <p:spPr>
          <a:xfrm>
            <a:off x="-355600" y="1803400"/>
            <a:ext cx="298928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>
                <a:latin typeface="微软雅黑 Light" panose="020B0502040204020203" pitchFamily="34" charset="-122"/>
              </a:rPr>
              <a:t>e7d195523061f1c09e9d68d7cf438b91ef959ecb14fc25d26BBA7F7DBC18E55DFF4014AF651F0BF2569D4B6C1DA7F1A4683A481403BD872FC687266AD13265C1DE7C373772FD8728ABDD69ADD03BFF5BE2862BC891DBB79EB32126783CA5354A989A66195E47F023E9ABB7EB3C115CD8939BC54D9487F3E63D6EE3B774ED08A2419BD41E511264132558F73D52B5719D</a:t>
            </a:r>
            <a:endParaRPr lang="zh-CN" altLang="en-US" sz="100">
              <a:latin typeface="微软雅黑 Light" panose="020B0502040204020203" pitchFamily="34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8683507" y="362085"/>
            <a:ext cx="231893" cy="145915"/>
            <a:chOff x="5692252" y="865762"/>
            <a:chExt cx="262647" cy="107005"/>
          </a:xfrm>
        </p:grpSpPr>
        <p:cxnSp>
          <p:nvCxnSpPr>
            <p:cNvPr id="6" name="直接连接符 5"/>
            <p:cNvCxnSpPr/>
            <p:nvPr/>
          </p:nvCxnSpPr>
          <p:spPr>
            <a:xfrm>
              <a:off x="5692252" y="865762"/>
              <a:ext cx="262647" cy="0"/>
            </a:xfrm>
            <a:prstGeom prst="line">
              <a:avLst/>
            </a:prstGeom>
            <a:ln w="2857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/>
            <p:nvPr/>
          </p:nvCxnSpPr>
          <p:spPr>
            <a:xfrm>
              <a:off x="5692252" y="919265"/>
              <a:ext cx="262647" cy="0"/>
            </a:xfrm>
            <a:prstGeom prst="line">
              <a:avLst/>
            </a:prstGeom>
            <a:ln w="2857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>
              <a:off x="5692252" y="972767"/>
              <a:ext cx="262647" cy="0"/>
            </a:xfrm>
            <a:prstGeom prst="line">
              <a:avLst/>
            </a:prstGeom>
            <a:ln w="2857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圆: 空心 1"/>
          <p:cNvSpPr/>
          <p:nvPr>
            <p:custDataLst>
              <p:tags r:id="rId1"/>
            </p:custDataLst>
          </p:nvPr>
        </p:nvSpPr>
        <p:spPr>
          <a:xfrm>
            <a:off x="1997075" y="635"/>
            <a:ext cx="5150485" cy="5142865"/>
          </a:xfrm>
          <a:prstGeom prst="donut">
            <a:avLst>
              <a:gd name="adj" fmla="val 21830"/>
            </a:avLst>
          </a:prstGeom>
          <a:solidFill>
            <a:schemeClr val="bg1">
              <a:alpha val="53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defTabSz="914400"/>
            <a:endParaRPr lang="zh-CN" altLang="en-US">
              <a:latin typeface="+mj-lt"/>
              <a:ea typeface="+mj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0" y="0"/>
            <a:ext cx="4572000" cy="5143500"/>
          </a:xfrm>
          <a:prstGeom prst="rect">
            <a:avLst/>
          </a:prstGeom>
          <a:solidFill>
            <a:srgbClr val="F4F5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 Light" panose="020B0502040204020203" pitchFamily="34" charset="-122"/>
            </a:endParaRPr>
          </a:p>
        </p:txBody>
      </p:sp>
      <p:sp>
        <p:nvSpPr>
          <p:cNvPr id="36" name="文本框 35" descr="e7d195523061f1c09e9d68d7cf438b91ef959ecb14fc25d26BBA7F7DBC18E55DFF4014AF651F0BF2569D4B6C1DA7F1A4683A481403BD872FC687266AD13265C1DE7C373772FD8728ABDD69ADD03BFF5BE2862BC891DBB79EB32126783CA5354A989A66195E47F023E9ABB7EB3C115CD8939BC54D9487F3E63D6EE3B774ED08A2419BD41E511264132558F73D52B5719D"/>
          <p:cNvSpPr txBox="1"/>
          <p:nvPr/>
        </p:nvSpPr>
        <p:spPr>
          <a:xfrm>
            <a:off x="783590" y="4253865"/>
            <a:ext cx="3477260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R="0" lvl="0" indent="0" defTabSz="9144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6000" b="0" i="0" u="none" strike="noStrike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Oswald" pitchFamily="2" charset="0"/>
                <a:ea typeface="等线" panose="02010600030101010101" charset="-122"/>
                <a:cs typeface="Aharoni" panose="02010803020104030203" pitchFamily="2" charset="-79"/>
              </a:defRPr>
            </a:lvl1pPr>
          </a:lstStyle>
          <a:p>
            <a:pPr algn="l"/>
            <a:r>
              <a:rPr lang="zh-CN" altLang="en-US" sz="16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学部</a:t>
            </a:r>
            <a:endParaRPr lang="zh-CN" altLang="en-US" sz="16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汉仪旗黑-50S" panose="00020600040101010101" charset="-122"/>
              <a:sym typeface="微软雅黑" panose="020B0503020204020204" charset="-122"/>
            </a:endParaRPr>
          </a:p>
        </p:txBody>
      </p:sp>
      <p:sp>
        <p:nvSpPr>
          <p:cNvPr id="54" name="文本框 53" descr="e7d195523061f1c09e9d68d7cf438b91ef959ecb14fc25d26BBA7F7DBC18E55DFF4014AF651F0BF2569D4B6C1DA7F1A4683A481403BD872FC687266AD13265C1DE7C373772FD8728ABDD69ADD03BFF5BE2862BC891DBB79E3B7009918F62424361A0D6072388777A51C2BDFADD1594F9CAF0CC819B555C2EA673FAD248FCCCCB972A4F819C86121CB5D57EB36026F983"/>
          <p:cNvSpPr txBox="1"/>
          <p:nvPr/>
        </p:nvSpPr>
        <p:spPr>
          <a:xfrm>
            <a:off x="757555" y="3936365"/>
            <a:ext cx="2150745" cy="44323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>
            <a:defPPr>
              <a:defRPr lang="en-US"/>
            </a:defPPr>
            <a:lvl1pPr>
              <a:defRPr sz="4800" b="1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+mj-lt"/>
              </a:defRPr>
            </a:lvl1pPr>
            <a:lvl2pPr defTabSz="914400"/>
            <a:lvl3pPr defTabSz="914400"/>
            <a:lvl4pPr defTabSz="914400"/>
            <a:lvl5pPr defTabSz="914400"/>
            <a:lvl6pPr defTabSz="914400"/>
            <a:lvl7pPr defTabSz="914400"/>
            <a:lvl8pPr defTabSz="914400"/>
            <a:lvl9pPr defTabSz="914400"/>
          </a:lstStyle>
          <a:p>
            <a:pPr algn="l"/>
            <a:r>
              <a:rPr lang="zh-CN" altLang="en-US" sz="1600" b="0">
                <a:latin typeface="微软雅黑" panose="020B0503020204020204" charset="-122"/>
                <a:ea typeface="微软雅黑" panose="020B0503020204020204" charset="-122"/>
              </a:rPr>
              <a:t>教师姓名</a:t>
            </a:r>
          </a:p>
        </p:txBody>
      </p:sp>
      <p:sp>
        <p:nvSpPr>
          <p:cNvPr id="12" name="矩形 11"/>
          <p:cNvSpPr/>
          <p:nvPr/>
        </p:nvSpPr>
        <p:spPr>
          <a:xfrm>
            <a:off x="95" y="3458237"/>
            <a:ext cx="3424136" cy="11200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 Light" panose="020B0502040204020203" pitchFamily="34" charset="-122"/>
            </a:endParaRPr>
          </a:p>
        </p:txBody>
      </p:sp>
      <p:sp>
        <p:nvSpPr>
          <p:cNvPr id="15" name="文本框 14" descr="e7d195523061f1c09e9d68d7cf438b91ef959ecb14fc25d26BBA7F7DBC18E55DFF4014AF651F0BF2569D4B6C1DA7F1A4683A481403BD872FC687266AD13265C1DE7C373772FD8728ABDD69ADD03BFF5BE2862BC891DBB79EB32126783CA5354A989A66195E47F023E9ABB7EB3C115CD8939BC54D9487F3E63D6EE3B774ED08A2419BD41E511264132558F73D52B5719D"/>
          <p:cNvSpPr txBox="1"/>
          <p:nvPr/>
        </p:nvSpPr>
        <p:spPr>
          <a:xfrm>
            <a:off x="770890" y="1478915"/>
            <a:ext cx="4043680" cy="153543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>
            <a:defPPr>
              <a:defRPr lang="en-US"/>
            </a:defPPr>
            <a:lvl1pPr algn="ctr">
              <a:defRPr sz="4800" b="1">
                <a:solidFill>
                  <a:schemeClr val="bg1"/>
                </a:solidFill>
                <a:effectLst>
                  <a:outerShdw blurRad="101600" dist="101600" dir="2700000" algn="tl">
                    <a:srgbClr val="000000">
                      <a:alpha val="43137"/>
                    </a:srgbClr>
                  </a:outerShdw>
                </a:effectLst>
                <a:latin typeface="+mj-lt"/>
              </a:defRPr>
            </a:lvl1pPr>
          </a:lstStyle>
          <a:p>
            <a:pPr algn="l"/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课程名</a:t>
            </a: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320675" y="-426720"/>
            <a:ext cx="2706370" cy="1905635"/>
          </a:xfrm>
          <a:prstGeom prst="rect">
            <a:avLst/>
          </a:prstGeom>
        </p:spPr>
      </p:pic>
      <p:sp>
        <p:nvSpPr>
          <p:cNvPr id="22" name="文本框 21"/>
          <p:cNvSpPr txBox="1"/>
          <p:nvPr/>
        </p:nvSpPr>
        <p:spPr>
          <a:xfrm>
            <a:off x="783590" y="2406015"/>
            <a:ext cx="230251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专业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F5F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矩形 37"/>
          <p:cNvSpPr/>
          <p:nvPr/>
        </p:nvSpPr>
        <p:spPr>
          <a:xfrm>
            <a:off x="372533" y="3000652"/>
            <a:ext cx="3418232" cy="20418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 Light" panose="020B0502040204020203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8683507" y="362085"/>
            <a:ext cx="231893" cy="145915"/>
            <a:chOff x="5692252" y="865762"/>
            <a:chExt cx="262647" cy="107005"/>
          </a:xfrm>
        </p:grpSpPr>
        <p:cxnSp>
          <p:nvCxnSpPr>
            <p:cNvPr id="4" name="直接连接符 3"/>
            <p:cNvCxnSpPr/>
            <p:nvPr/>
          </p:nvCxnSpPr>
          <p:spPr>
            <a:xfrm>
              <a:off x="5692252" y="865762"/>
              <a:ext cx="262647" cy="0"/>
            </a:xfrm>
            <a:prstGeom prst="line">
              <a:avLst/>
            </a:prstGeom>
            <a:ln w="2857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4"/>
            <p:cNvCxnSpPr/>
            <p:nvPr/>
          </p:nvCxnSpPr>
          <p:spPr>
            <a:xfrm>
              <a:off x="5692252" y="919265"/>
              <a:ext cx="262647" cy="0"/>
            </a:xfrm>
            <a:prstGeom prst="line">
              <a:avLst/>
            </a:prstGeom>
            <a:ln w="2857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/>
            <p:cNvCxnSpPr/>
            <p:nvPr/>
          </p:nvCxnSpPr>
          <p:spPr>
            <a:xfrm>
              <a:off x="5692252" y="972767"/>
              <a:ext cx="262647" cy="0"/>
            </a:xfrm>
            <a:prstGeom prst="line">
              <a:avLst/>
            </a:prstGeom>
            <a:ln w="2857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文本框 7" descr="e7d195523061f1c09e9d68d7cf438b91ef959ecb14fc25d26BBA7F7DBC18E55DFF4014AF651F0BF2569D4B6C1DA7F1A4683A481403BD872FC687266AD13265C1DE7C373772FD8728ABDD69ADD03BFF5BE2862BC891DBB79EB32126783CA5354A989A66195E47F023E9ABB7EB3C115CD8939BC54D9487F3E63D6EE3B774ED08A2419BD41E511264132558F73D52B5719D"/>
          <p:cNvSpPr txBox="1"/>
          <p:nvPr/>
        </p:nvSpPr>
        <p:spPr>
          <a:xfrm>
            <a:off x="5101672" y="1013319"/>
            <a:ext cx="261759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第一章</a:t>
            </a:r>
          </a:p>
        </p:txBody>
      </p:sp>
      <p:sp>
        <p:nvSpPr>
          <p:cNvPr id="10" name="文本框 9" descr="e7d195523061f1c09e9d68d7cf438b91ef959ecb14fc25d26BBA7F7DBC18E55DFF4014AF651F0BF2569D4B6C1DA7F1A4683A481403BD872FC687266AD13265C1DE7C373772FD8728ABDD69ADD03BFF5BE2862BC891DBB79EF84BF418A889B226CF9C0CB1BFFED779B0ECBE1C944F05400A013ADFFA7A2B3CCAAF7701251FF12675319688C370005A869A8358FC9497EA"/>
          <p:cNvSpPr txBox="1"/>
          <p:nvPr/>
        </p:nvSpPr>
        <p:spPr>
          <a:xfrm>
            <a:off x="4339991" y="938520"/>
            <a:ext cx="91142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01</a:t>
            </a:r>
          </a:p>
        </p:txBody>
      </p:sp>
      <p:sp>
        <p:nvSpPr>
          <p:cNvPr id="11" name="文本框 10" descr="e7d195523061f1c09e9d68d7cf438b91ef959ecb14fc25d26BBA7F7DBC18E55DFF4014AF651F0BF2569D4B6C1DA7F1A4683A481403BD872FC687266AD13265C1DE7C373772FD8728ABDD69ADD03BFF5BE2862BC891DBB79EB32126783CA5354A989A66195E47F023E9ABB7EB3C115CD8939BC54D9487F3E63D6EE3B774ED08A2419BD41E511264132558F73D52B5719D"/>
          <p:cNvSpPr txBox="1"/>
          <p:nvPr/>
        </p:nvSpPr>
        <p:spPr>
          <a:xfrm>
            <a:off x="5101672" y="2009211"/>
            <a:ext cx="261759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第二章</a:t>
            </a:r>
          </a:p>
        </p:txBody>
      </p:sp>
      <p:sp>
        <p:nvSpPr>
          <p:cNvPr id="13" name="文本框 12" descr="e7d195523061f1c09e9d68d7cf438b91ef959ecb14fc25d26BBA7F7DBC18E55DFF4014AF651F0BF2569D4B6C1DA7F1A4683A481403BD872FC687266AD13265C1DE7C373772FD8728ABDD69ADD03BFF5BE2862BC891DBB79EF84BF418A889B226CF9C0CB1BFFED779B0ECBE1C944F05400A013ADFFA7A2B3CCAAF7701251FF12675319688C370005A869A8358FC9497EA"/>
          <p:cNvSpPr txBox="1"/>
          <p:nvPr/>
        </p:nvSpPr>
        <p:spPr>
          <a:xfrm>
            <a:off x="4339991" y="1934412"/>
            <a:ext cx="91142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02</a:t>
            </a:r>
          </a:p>
        </p:txBody>
      </p:sp>
      <p:sp>
        <p:nvSpPr>
          <p:cNvPr id="14" name="文本框 13" descr="e7d195523061f1c09e9d68d7cf438b91ef959ecb14fc25d26BBA7F7DBC18E55DFF4014AF651F0BF2569D4B6C1DA7F1A4683A481403BD872FC687266AD13265C1DE7C373772FD8728ABDD69ADD03BFF5BE2862BC891DBB79EB32126783CA5354A989A66195E47F023E9ABB7EB3C115CD8939BC54D9487F3E63D6EE3B774ED08A2419BD41E511264132558F73D52B5719D"/>
          <p:cNvSpPr txBox="1"/>
          <p:nvPr/>
        </p:nvSpPr>
        <p:spPr>
          <a:xfrm>
            <a:off x="5101670" y="3005103"/>
            <a:ext cx="3491833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第三章</a:t>
            </a:r>
          </a:p>
        </p:txBody>
      </p:sp>
      <p:sp>
        <p:nvSpPr>
          <p:cNvPr id="16" name="文本框 15" descr="e7d195523061f1c09e9d68d7cf438b91ef959ecb14fc25d26BBA7F7DBC18E55DFF4014AF651F0BF2569D4B6C1DA7F1A4683A481403BD872FC687266AD13265C1DE7C373772FD8728ABDD69ADD03BFF5BE2862BC891DBB79EF84BF418A889B226CF9C0CB1BFFED779B0ECBE1C944F05400A013ADFFA7A2B3CCAAF7701251FF12675319688C370005A869A8358FC9497EA"/>
          <p:cNvSpPr txBox="1"/>
          <p:nvPr/>
        </p:nvSpPr>
        <p:spPr>
          <a:xfrm>
            <a:off x="4339991" y="2930304"/>
            <a:ext cx="91142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03</a:t>
            </a:r>
          </a:p>
        </p:txBody>
      </p:sp>
      <p:sp>
        <p:nvSpPr>
          <p:cNvPr id="17" name="文本框 16" descr="e7d195523061f1c09e9d68d7cf438b91ef959ecb14fc25d26BBA7F7DBC18E55DFF4014AF651F0BF2569D4B6C1DA7F1A4683A481403BD872FC687266AD13265C1DE7C373772FD8728ABDD69ADD03BFF5BE2862BC891DBB79EB32126783CA5354A989A66195E47F023E9ABB7EB3C115CD8939BC54D9487F3E63D6EE3B774ED08A2419BD41E511264132558F73D52B5719D"/>
          <p:cNvSpPr txBox="1"/>
          <p:nvPr/>
        </p:nvSpPr>
        <p:spPr>
          <a:xfrm>
            <a:off x="5101672" y="4000994"/>
            <a:ext cx="261759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第四章</a:t>
            </a:r>
          </a:p>
        </p:txBody>
      </p:sp>
      <p:sp>
        <p:nvSpPr>
          <p:cNvPr id="19" name="文本框 18" descr="e7d195523061f1c09e9d68d7cf438b91ef959ecb14fc25d26BBA7F7DBC18E55DFF4014AF651F0BF2569D4B6C1DA7F1A4683A481403BD872FC687266AD13265C1DE7C373772FD8728ABDD69ADD03BFF5BE2862BC891DBB79EF84BF418A889B226CF9C0CB1BFFED779B0ECBE1C944F05400A013ADFFA7A2B3CCAAF7701251FF12675319688C370005A869A8358FC9497EA"/>
          <p:cNvSpPr txBox="1"/>
          <p:nvPr/>
        </p:nvSpPr>
        <p:spPr>
          <a:xfrm>
            <a:off x="4339991" y="3926195"/>
            <a:ext cx="91142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04</a:t>
            </a:r>
          </a:p>
        </p:txBody>
      </p:sp>
      <p:sp>
        <p:nvSpPr>
          <p:cNvPr id="21" name="文本框 20" descr="e7d195523061f1c09e9d68d7cf438b91ef959ecb14fc25d26BBA7F7DBC18E55DFF4014AF651F0BF2569D4B6C1DA7F1A4683A481403BD872FC687266AD13265C1DE7C373772FD8728ABDD69ADD03BFF5BE2862BC891DBB79EB73C15828F0DF1DC2F0B1C670C38CB84D872D3C6C609B3C2C95C34232EA5F7BBA4BF190274E430E03C02613D2AC7931007E66AA5AE319EC6"/>
          <p:cNvSpPr txBox="1"/>
          <p:nvPr/>
        </p:nvSpPr>
        <p:spPr>
          <a:xfrm>
            <a:off x="469384" y="2286853"/>
            <a:ext cx="3773103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4800" b="1">
                <a:solidFill>
                  <a:schemeClr val="bg1"/>
                </a:solidFill>
                <a:effectLst>
                  <a:outerShdw blurRad="101600" dist="101600" dir="2700000" algn="tl">
                    <a:srgbClr val="000000">
                      <a:alpha val="43137"/>
                    </a:srgbClr>
                  </a:outerShdw>
                </a:effectLst>
                <a:latin typeface="+mj-lt"/>
              </a:defRPr>
            </a:lvl1pPr>
          </a:lstStyle>
          <a:p>
            <a:pPr algn="l"/>
            <a:r>
              <a:rPr lang="zh-CN" altLang="en-US" sz="6000">
                <a:solidFill>
                  <a:schemeClr val="tx1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</a:rPr>
              <a:t>目录</a:t>
            </a:r>
          </a:p>
        </p:txBody>
      </p:sp>
      <p:cxnSp>
        <p:nvCxnSpPr>
          <p:cNvPr id="34" name="直接连接符 33"/>
          <p:cNvCxnSpPr/>
          <p:nvPr/>
        </p:nvCxnSpPr>
        <p:spPr>
          <a:xfrm>
            <a:off x="5208141" y="1816674"/>
            <a:ext cx="3171217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/>
          <p:cNvCxnSpPr/>
          <p:nvPr/>
        </p:nvCxnSpPr>
        <p:spPr>
          <a:xfrm>
            <a:off x="5208141" y="2818623"/>
            <a:ext cx="3171217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/>
          <p:cNvCxnSpPr/>
          <p:nvPr/>
        </p:nvCxnSpPr>
        <p:spPr>
          <a:xfrm>
            <a:off x="5208141" y="3820572"/>
            <a:ext cx="3171217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圆: 空心 1"/>
          <p:cNvSpPr/>
          <p:nvPr/>
        </p:nvSpPr>
        <p:spPr>
          <a:xfrm>
            <a:off x="-1633286" y="3580379"/>
            <a:ext cx="2592842" cy="2592842"/>
          </a:xfrm>
          <a:prstGeom prst="donut">
            <a:avLst>
              <a:gd name="adj" fmla="val 21830"/>
            </a:avLst>
          </a:prstGeom>
          <a:gradFill flip="none" rotWithShape="1">
            <a:gsLst>
              <a:gs pos="0">
                <a:schemeClr val="accent1">
                  <a:lumMod val="40000"/>
                  <a:lumOff val="60000"/>
                </a:schemeClr>
              </a:gs>
              <a:gs pos="60000">
                <a:schemeClr val="accent1"/>
              </a:gs>
            </a:gsLst>
            <a:lin ang="27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defTabSz="914400"/>
            <a:endParaRPr lang="zh-CN" altLang="en-US">
              <a:latin typeface="+mj-lt"/>
              <a:ea typeface="+mj-ea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372745" y="1984375"/>
            <a:ext cx="1922145" cy="41783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kumimoji="1" lang="en-US" altLang="zh-CN" sz="20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CONTESTS</a:t>
            </a:r>
          </a:p>
        </p:txBody>
      </p:sp>
      <p:sp>
        <p:nvSpPr>
          <p:cNvPr id="25" name="TextBox 22"/>
          <p:cNvSpPr txBox="1"/>
          <p:nvPr/>
        </p:nvSpPr>
        <p:spPr>
          <a:xfrm>
            <a:off x="5102225" y="1208405"/>
            <a:ext cx="332613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ID" sz="1200" dirty="0">
                <a:solidFill>
                  <a:srgbClr val="181818"/>
                </a:solidFill>
                <a:latin typeface="微软雅黑" panose="020B0503020204020204" charset="-122"/>
                <a:ea typeface="微软雅黑" panose="020B0503020204020204" charset="-122"/>
                <a:cs typeface="Open Sans" panose="020B0606030504020204" pitchFamily="34" charset="0"/>
                <a:sym typeface="微软雅黑" panose="020B0503020204020204" charset="-122"/>
              </a:rPr>
              <a:t>标题文字添加此处</a:t>
            </a:r>
          </a:p>
        </p:txBody>
      </p:sp>
      <p:sp>
        <p:nvSpPr>
          <p:cNvPr id="26" name="TextBox 22"/>
          <p:cNvSpPr txBox="1"/>
          <p:nvPr/>
        </p:nvSpPr>
        <p:spPr>
          <a:xfrm>
            <a:off x="5109210" y="2200910"/>
            <a:ext cx="332613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ID" sz="1200" dirty="0">
                <a:solidFill>
                  <a:srgbClr val="181818"/>
                </a:solidFill>
                <a:latin typeface="微软雅黑" panose="020B0503020204020204" charset="-122"/>
                <a:ea typeface="微软雅黑" panose="020B0503020204020204" charset="-122"/>
                <a:cs typeface="Open Sans" panose="020B0606030504020204" pitchFamily="34" charset="0"/>
                <a:sym typeface="微软雅黑" panose="020B0503020204020204" charset="-122"/>
              </a:rPr>
              <a:t>标题文字添加此处</a:t>
            </a:r>
          </a:p>
        </p:txBody>
      </p:sp>
      <p:sp>
        <p:nvSpPr>
          <p:cNvPr id="27" name="TextBox 22"/>
          <p:cNvSpPr txBox="1"/>
          <p:nvPr/>
        </p:nvSpPr>
        <p:spPr>
          <a:xfrm>
            <a:off x="5109210" y="3239770"/>
            <a:ext cx="332613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ID" sz="1200" dirty="0">
                <a:solidFill>
                  <a:srgbClr val="181818"/>
                </a:solidFill>
                <a:latin typeface="微软雅黑" panose="020B0503020204020204" charset="-122"/>
                <a:ea typeface="微软雅黑" panose="020B0503020204020204" charset="-122"/>
                <a:cs typeface="Open Sans" panose="020B0606030504020204" pitchFamily="34" charset="0"/>
                <a:sym typeface="微软雅黑" panose="020B0503020204020204" charset="-122"/>
              </a:rPr>
              <a:t>标题文字添加此处</a:t>
            </a:r>
          </a:p>
        </p:txBody>
      </p:sp>
      <p:sp>
        <p:nvSpPr>
          <p:cNvPr id="28" name="TextBox 22"/>
          <p:cNvSpPr txBox="1"/>
          <p:nvPr/>
        </p:nvSpPr>
        <p:spPr>
          <a:xfrm>
            <a:off x="5130800" y="4382770"/>
            <a:ext cx="332613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ID" sz="1200" dirty="0">
                <a:solidFill>
                  <a:srgbClr val="181818"/>
                </a:solidFill>
                <a:latin typeface="微软雅黑" panose="020B0503020204020204" charset="-122"/>
                <a:ea typeface="微软雅黑" panose="020B0503020204020204" charset="-122"/>
                <a:cs typeface="Open Sans" panose="020B0606030504020204" pitchFamily="34" charset="0"/>
                <a:sym typeface="微软雅黑" panose="020B0503020204020204" charset="-122"/>
              </a:rPr>
              <a:t>标题文字添加此处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20675" y="-426720"/>
            <a:ext cx="2706370" cy="190563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logo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8272145" y="175895"/>
            <a:ext cx="686435" cy="686435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4572000" cy="5143500"/>
          </a:xfrm>
          <a:prstGeom prst="rect">
            <a:avLst/>
          </a:prstGeom>
          <a:solidFill>
            <a:srgbClr val="F4F5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</p:txBody>
      </p:sp>
      <p:sp>
        <p:nvSpPr>
          <p:cNvPr id="3" name="e7d195523061f1c0" descr="e7d195523061f1c09e9d68d7cf438b91ef959ecb14fc25d26BBA7F7DBC18E55DFF4014AF651F0BF2569D4B6C1DA7F1A4683A481403BD872FC687266AD13265C1DE7C373772FD8728ABDD69ADD03BFF5BE2862BC891DBB79EB32126783CA5354A989A66195E47F023E9ABB7EB3C115CD8939BC54D9487F3E63D6EE3B774ED08A2419BD41E511264132558F73D52B5719D" hidden="1"/>
          <p:cNvSpPr txBox="1"/>
          <p:nvPr/>
        </p:nvSpPr>
        <p:spPr>
          <a:xfrm>
            <a:off x="-355600" y="1803400"/>
            <a:ext cx="298928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e7d195523061f1c09e9d68d7cf438b91ef959ecb14fc25d26BBA7F7DBC18E55DFF4014AF651F0BF2569D4B6C1DA7F1A4683A481403BD872FC687266AD13265C1DE7C373772FD8728ABDD69ADD03BFF5BE2862BC891DBB79EB32126783CA5354A989A66195E47F023E9ABB7EB3C115CD8939BC54D9487F3E63D6EE3B774ED08A2419BD41E511264132558F73D52B5719D</a:t>
            </a:r>
            <a:endParaRPr kumimoji="0" lang="zh-CN" altLang="en-US" sz="1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</p:txBody>
      </p:sp>
      <p:sp>
        <p:nvSpPr>
          <p:cNvPr id="21" name="圆: 空心 11"/>
          <p:cNvSpPr/>
          <p:nvPr>
            <p:custDataLst>
              <p:tags r:id="rId1"/>
            </p:custDataLst>
          </p:nvPr>
        </p:nvSpPr>
        <p:spPr>
          <a:xfrm>
            <a:off x="-1324456" y="-1324456"/>
            <a:ext cx="2648911" cy="2648911"/>
          </a:xfrm>
          <a:prstGeom prst="donut">
            <a:avLst>
              <a:gd name="adj" fmla="val 21830"/>
            </a:avLst>
          </a:prstGeom>
          <a:gradFill flip="none" rotWithShape="1">
            <a:gsLst>
              <a:gs pos="0">
                <a:schemeClr val="accent1">
                  <a:lumMod val="40000"/>
                  <a:lumOff val="60000"/>
                </a:schemeClr>
              </a:gs>
              <a:gs pos="60000">
                <a:schemeClr val="accent1"/>
              </a:gs>
            </a:gsLst>
            <a:lin ang="27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defTabSz="914400"/>
            <a:endParaRPr lang="zh-CN" altLang="en-US">
              <a:latin typeface="+mj-lt"/>
              <a:ea typeface="+mj-ea"/>
            </a:endParaRPr>
          </a:p>
        </p:txBody>
      </p:sp>
      <p:sp>
        <p:nvSpPr>
          <p:cNvPr id="14" name="文本框 13" descr="e7d195523061f1c09e9d68d7cf438b91ef959ecb14fc25d26BBA7F7DBC18E55DFF4014AF651F0BF2569D4B6C1DA7F1A4683A481403BD872FC687266AD13265C1DE7C373772FD8728ABDD69ADD03BFF5BE2862BC891DBB79EB32126783CA5354A989A66195E47F023E9ABB7EB3C115CD8939BC54D9487F3E63D6EE3B774ED08A2419BD41E511264132558F73D52B5719D"/>
          <p:cNvSpPr txBox="1"/>
          <p:nvPr>
            <p:custDataLst>
              <p:tags r:id="rId2"/>
            </p:custDataLst>
          </p:nvPr>
        </p:nvSpPr>
        <p:spPr>
          <a:xfrm>
            <a:off x="783590" y="4253865"/>
            <a:ext cx="3477260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R="0" lvl="0" indent="0" defTabSz="9144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6000" b="0" i="0" u="none" strike="noStrike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Oswald" pitchFamily="2" charset="0"/>
                <a:ea typeface="等线" panose="02010600030101010101" charset="-122"/>
                <a:cs typeface="Aharoni" panose="02010803020104030203" pitchFamily="2" charset="-79"/>
              </a:defRPr>
            </a:lvl1pPr>
          </a:lstStyle>
          <a:p>
            <a:pPr algn="l"/>
            <a:r>
              <a:rPr lang="zh-CN" altLang="en-US" sz="16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学部</a:t>
            </a:r>
            <a:endParaRPr lang="zh-CN" altLang="en-US" sz="16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汉仪旗黑-50S" panose="00020600040101010101" charset="-122"/>
              <a:sym typeface="微软雅黑" panose="020B0503020204020204" charset="-122"/>
            </a:endParaRPr>
          </a:p>
        </p:txBody>
      </p:sp>
      <p:sp>
        <p:nvSpPr>
          <p:cNvPr id="16" name="文本框 15" descr="e7d195523061f1c09e9d68d7cf438b91ef959ecb14fc25d26BBA7F7DBC18E55DFF4014AF651F0BF2569D4B6C1DA7F1A4683A481403BD872FC687266AD13265C1DE7C373772FD8728ABDD69ADD03BFF5BE2862BC891DBB79E3B7009918F62424361A0D6072388777A51C2BDFADD1594F9CAF0CC819B555C2EA673FAD248FCCCCB972A4F819C86121CB5D57EB36026F983"/>
          <p:cNvSpPr txBox="1"/>
          <p:nvPr>
            <p:custDataLst>
              <p:tags r:id="rId3"/>
            </p:custDataLst>
          </p:nvPr>
        </p:nvSpPr>
        <p:spPr>
          <a:xfrm>
            <a:off x="757555" y="3936365"/>
            <a:ext cx="2150745" cy="44323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>
            <a:defPPr>
              <a:defRPr lang="en-US"/>
            </a:defPPr>
            <a:lvl1pPr>
              <a:defRPr sz="4800" b="1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+mj-lt"/>
              </a:defRPr>
            </a:lvl1pPr>
            <a:lvl2pPr defTabSz="914400"/>
            <a:lvl3pPr defTabSz="914400"/>
            <a:lvl4pPr defTabSz="914400"/>
            <a:lvl5pPr defTabSz="914400"/>
            <a:lvl6pPr defTabSz="914400"/>
            <a:lvl7pPr defTabSz="914400"/>
            <a:lvl8pPr defTabSz="914400"/>
            <a:lvl9pPr defTabSz="914400"/>
          </a:lstStyle>
          <a:p>
            <a:pPr algn="l"/>
            <a:r>
              <a:rPr lang="zh-CN" altLang="en-US" sz="1600" b="0">
                <a:latin typeface="微软雅黑" panose="020B0503020204020204" charset="-122"/>
                <a:ea typeface="微软雅黑" panose="020B0503020204020204" charset="-122"/>
              </a:rPr>
              <a:t>教师姓名</a:t>
            </a:r>
          </a:p>
        </p:txBody>
      </p:sp>
      <p:sp>
        <p:nvSpPr>
          <p:cNvPr id="17" name="矩形 16"/>
          <p:cNvSpPr/>
          <p:nvPr>
            <p:custDataLst>
              <p:tags r:id="rId4"/>
            </p:custDataLst>
          </p:nvPr>
        </p:nvSpPr>
        <p:spPr>
          <a:xfrm>
            <a:off x="95" y="3458237"/>
            <a:ext cx="3424136" cy="11200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 Light" panose="020B0502040204020203" pitchFamily="34" charset="-122"/>
            </a:endParaRPr>
          </a:p>
        </p:txBody>
      </p:sp>
      <p:sp>
        <p:nvSpPr>
          <p:cNvPr id="18" name="文本框 17" descr="e7d195523061f1c09e9d68d7cf438b91ef959ecb14fc25d26BBA7F7DBC18E55DFF4014AF651F0BF2569D4B6C1DA7F1A4683A481403BD872FC687266AD13265C1DE7C373772FD8728ABDD69ADD03BFF5BE2862BC891DBB79EB32126783CA5354A989A66195E47F023E9ABB7EB3C115CD8939BC54D9487F3E63D6EE3B774ED08A2419BD41E511264132558F73D52B5719D"/>
          <p:cNvSpPr txBox="1"/>
          <p:nvPr>
            <p:custDataLst>
              <p:tags r:id="rId5"/>
            </p:custDataLst>
          </p:nvPr>
        </p:nvSpPr>
        <p:spPr>
          <a:xfrm>
            <a:off x="770890" y="1478915"/>
            <a:ext cx="4043680" cy="153543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>
            <a:defPPr>
              <a:defRPr lang="en-US"/>
            </a:defPPr>
            <a:lvl1pPr algn="ctr">
              <a:defRPr sz="4800" b="1">
                <a:solidFill>
                  <a:schemeClr val="bg1"/>
                </a:solidFill>
                <a:effectLst>
                  <a:outerShdw blurRad="101600" dist="101600" dir="2700000" algn="tl">
                    <a:srgbClr val="000000">
                      <a:alpha val="43137"/>
                    </a:srgbClr>
                  </a:outerShdw>
                </a:effectLst>
                <a:latin typeface="+mj-lt"/>
              </a:defRPr>
            </a:lvl1pPr>
          </a:lstStyle>
          <a:p>
            <a:pPr algn="l"/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本章结束</a:t>
            </a:r>
          </a:p>
        </p:txBody>
      </p:sp>
      <p:sp>
        <p:nvSpPr>
          <p:cNvPr id="19" name="文本框 18"/>
          <p:cNvSpPr txBox="1"/>
          <p:nvPr>
            <p:custDataLst>
              <p:tags r:id="rId6"/>
            </p:custDataLst>
          </p:nvPr>
        </p:nvSpPr>
        <p:spPr>
          <a:xfrm>
            <a:off x="783590" y="2406015"/>
            <a:ext cx="230251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专业</a:t>
            </a:r>
          </a:p>
        </p:txBody>
      </p:sp>
      <p:pic>
        <p:nvPicPr>
          <p:cNvPr id="20" name="图片 19" descr="5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15">
            <a:alphaModFix amt="30000"/>
          </a:blip>
          <a:srcRect l="17261" r="28869"/>
          <a:stretch>
            <a:fillRect/>
          </a:stretch>
        </p:blipFill>
        <p:spPr>
          <a:xfrm>
            <a:off x="4546600" y="0"/>
            <a:ext cx="4598035" cy="5195570"/>
          </a:xfrm>
          <a:prstGeom prst="rect">
            <a:avLst/>
          </a:prstGeom>
        </p:spPr>
      </p:pic>
      <p:grpSp>
        <p:nvGrpSpPr>
          <p:cNvPr id="23" name="组合 22"/>
          <p:cNvGrpSpPr/>
          <p:nvPr/>
        </p:nvGrpSpPr>
        <p:grpSpPr>
          <a:xfrm>
            <a:off x="8646795" y="923925"/>
            <a:ext cx="175895" cy="110490"/>
            <a:chOff x="5692252" y="865762"/>
            <a:chExt cx="262647" cy="107005"/>
          </a:xfrm>
        </p:grpSpPr>
        <p:cxnSp>
          <p:nvCxnSpPr>
            <p:cNvPr id="24" name="直接连接符 23"/>
            <p:cNvCxnSpPr/>
            <p:nvPr>
              <p:custDataLst>
                <p:tags r:id="rId10"/>
              </p:custDataLst>
            </p:nvPr>
          </p:nvCxnSpPr>
          <p:spPr>
            <a:xfrm>
              <a:off x="5692252" y="865762"/>
              <a:ext cx="262647" cy="0"/>
            </a:xfrm>
            <a:prstGeom prst="line">
              <a:avLst/>
            </a:prstGeom>
            <a:ln w="2857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>
              <p:custDataLst>
                <p:tags r:id="rId11"/>
              </p:custDataLst>
            </p:nvPr>
          </p:nvCxnSpPr>
          <p:spPr>
            <a:xfrm>
              <a:off x="5692252" y="919265"/>
              <a:ext cx="262647" cy="0"/>
            </a:xfrm>
            <a:prstGeom prst="line">
              <a:avLst/>
            </a:prstGeom>
            <a:ln w="2857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>
              <p:custDataLst>
                <p:tags r:id="rId12"/>
              </p:custDataLst>
            </p:nvPr>
          </p:nvCxnSpPr>
          <p:spPr>
            <a:xfrm>
              <a:off x="5692252" y="972767"/>
              <a:ext cx="262647" cy="0"/>
            </a:xfrm>
            <a:prstGeom prst="line">
              <a:avLst/>
            </a:prstGeom>
            <a:ln w="2857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8" name="组合 27"/>
          <p:cNvGrpSpPr/>
          <p:nvPr/>
        </p:nvGrpSpPr>
        <p:grpSpPr>
          <a:xfrm>
            <a:off x="5980430" y="1809115"/>
            <a:ext cx="1978025" cy="1360170"/>
            <a:chOff x="7922" y="4931"/>
            <a:chExt cx="4112" cy="2827"/>
          </a:xfrm>
        </p:grpSpPr>
        <p:pic>
          <p:nvPicPr>
            <p:cNvPr id="29" name="图片 28" descr="标准组合3"/>
            <p:cNvPicPr>
              <a:picLocks noChangeAspect="1"/>
            </p:cNvPicPr>
            <p:nvPr>
              <p:custDataLst>
                <p:tags r:id="rId8"/>
              </p:custDataLst>
            </p:nvPr>
          </p:nvPicPr>
          <p:blipFill>
            <a:blip r:embed="rId16"/>
            <a:srcRect l="22008"/>
            <a:stretch>
              <a:fillRect/>
            </a:stretch>
          </p:blipFill>
          <p:spPr>
            <a:xfrm>
              <a:off x="7922" y="6570"/>
              <a:ext cx="4112" cy="1189"/>
            </a:xfrm>
            <a:prstGeom prst="rect">
              <a:avLst/>
            </a:prstGeom>
          </p:spPr>
        </p:pic>
        <p:pic>
          <p:nvPicPr>
            <p:cNvPr id="30" name="图片 29" descr="logo"/>
            <p:cNvPicPr>
              <a:picLocks noChangeAspect="1"/>
            </p:cNvPicPr>
            <p:nvPr>
              <p:custDataLst>
                <p:tags r:id="rId9"/>
              </p:custDataLst>
            </p:nvPr>
          </p:nvPicPr>
          <p:blipFill>
            <a:blip r:embed="rId17"/>
            <a:stretch>
              <a:fillRect/>
            </a:stretch>
          </p:blipFill>
          <p:spPr>
            <a:xfrm>
              <a:off x="9246" y="4931"/>
              <a:ext cx="1464" cy="1464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GUIDESSETTING" val="{&quot;Id&quot;:&quot;GuidesStyle_Narrow&quot;,&quot;Name&quot;:&quot;较窄&quot;,&quot;Kind&quot;:&quot;System&quot;,&quot;OldGuidesSetting&quot;:{&quot;HeaderHeight&quot;:10.0,&quot;FooterHeight&quot;:5.0,&quot;SideMargin&quot;:2.5,&quot;TopMargin&quot;:0.0,&quot;BottomMargin&quot;:0.0,&quot;IntervalMargin&quot;:1.0}}"/>
  <p:tag name="KSO_WPP_MARK_KEY" val="37157a96-b493-4c4a-a4a4-0b676cb82c1e"/>
  <p:tag name="COMMONDATA" val="eyJjb3VudCI6NSwiaGRpZCI6ImFhY2M5NmY1M2E1N2NlYTE4YzE0NjdiZWVjNDc5YTgyIiwidXNlckNvdW50Ijoz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">
  <a:themeElements>
    <a:clrScheme name="自定义 1096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FA8D2E"/>
      </a:accent1>
      <a:accent2>
        <a:srgbClr val="EA6D1A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00000"/>
      </a:hlink>
      <a:folHlink>
        <a:srgbClr val="954F72"/>
      </a:folHlink>
    </a:clrScheme>
    <a:fontScheme name="标准5-3">
      <a:majorFont>
        <a:latin typeface="Century Gothic"/>
        <a:ea typeface="微软雅黑"/>
        <a:cs typeface=""/>
      </a:majorFont>
      <a:minorFont>
        <a:latin typeface="Calibri Light"/>
        <a:ea typeface="微软雅黑 Light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汉仪旗黑-50S"/>
        <a:ea typeface=""/>
        <a:cs typeface=""/>
        <a:font script="Jpan" typeface="游ゴシック"/>
        <a:font script="Hang" typeface="맑은 고딕"/>
        <a:font script="Hans" typeface="汉仪旗黑-50S"/>
        <a:font script="Hant" typeface="新細明體"/>
        <a:font script="Arab" typeface="汉仪旗黑-50S"/>
        <a:font script="Hebr" typeface="汉仪旗黑-50S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汉仪旗黑-50S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汉仪旗黑-50S"/>
        <a:ea typeface=""/>
        <a:cs typeface=""/>
        <a:font script="Jpan" typeface="游ゴシック"/>
        <a:font script="Hang" typeface="맑은 고딕"/>
        <a:font script="Hans" typeface="汉仪旗黑-50S"/>
        <a:font script="Hant" typeface="新細明體"/>
        <a:font script="Arab" typeface="汉仪旗黑-50S"/>
        <a:font script="Hebr" typeface="汉仪旗黑-50S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汉仪旗黑-50S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简约风年终总结汇报</Template>
  <TotalTime>0</TotalTime>
  <Words>192</Words>
  <Application>Microsoft Office PowerPoint</Application>
  <PresentationFormat>全屏显示(16:9)</PresentationFormat>
  <Paragraphs>42</Paragraphs>
  <Slides>4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0" baseType="lpstr">
      <vt:lpstr>汉仪旗黑-50S</vt:lpstr>
      <vt:lpstr>微软雅黑</vt:lpstr>
      <vt:lpstr>微软雅黑 Light</vt:lpstr>
      <vt:lpstr>Arial</vt:lpstr>
      <vt:lpstr>Century Gothic</vt:lpstr>
      <vt:lpstr>Office 主题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sammi</cp:lastModifiedBy>
  <cp:revision>12</cp:revision>
  <dcterms:created xsi:type="dcterms:W3CDTF">2023-03-30T00:30:00Z</dcterms:created>
  <dcterms:modified xsi:type="dcterms:W3CDTF">2023-04-03T00:17:18Z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2052-11.1.0.14036</vt:lpwstr>
  </property>
  <property fmtid="{D5CDD505-2E9C-101B-9397-08002B2CF9AE}" pid="3" name="KSOTemplateUUID">
    <vt:lpwstr>v1.0_mb_ugKXH2tS6o4PV6OQisXWBw==</vt:lpwstr>
  </property>
  <property fmtid="{D5CDD505-2E9C-101B-9397-08002B2CF9AE}" pid="4" name="ICV">
    <vt:lpwstr>6066F25C54DF6C84BA472464F6AFA12F</vt:lpwstr>
  </property>
</Properties>
</file>