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77" r:id="rId3"/>
    <p:sldId id="258" r:id="rId4"/>
    <p:sldId id="285" r:id="rId5"/>
    <p:sldId id="270" r:id="rId6"/>
  </p:sldIdLst>
  <p:sldSz cx="9144000" cy="5143500" type="screen16x9"/>
  <p:notesSz cx="6858000" cy="9144000"/>
  <p:custDataLst>
    <p:tags r:id="rId7"/>
  </p:custDataLst>
  <p:defaultTextStyle>
    <a:defPPr>
      <a:defRPr lang="zh-CN"/>
    </a:defPPr>
    <a:lvl1pPr marL="0" lvl="0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lvl="1" indent="1143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lvl="2" indent="2286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lvl="3" indent="3429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lvl="4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5465" userDrawn="1">
          <p15:clr>
            <a:srgbClr val="A4A3A4"/>
          </p15:clr>
        </p15:guide>
        <p15:guide id="3" pos="28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2D5A87"/>
    <a:srgbClr val="DBD8D3"/>
    <a:srgbClr val="99CCFF"/>
    <a:srgbClr val="F3534B"/>
    <a:srgbClr val="DA1B0F"/>
    <a:srgbClr val="003366"/>
    <a:srgbClr val="66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2"/>
    <p:restoredTop sz="94660"/>
  </p:normalViewPr>
  <p:slideViewPr>
    <p:cSldViewPr snapToGrid="0" showGuides="1">
      <p:cViewPr varScale="1">
        <p:scale>
          <a:sx n="150" d="100"/>
          <a:sy n="150" d="100"/>
        </p:scale>
        <p:origin x="558" y="120"/>
      </p:cViewPr>
      <p:guideLst>
        <p:guide orient="horz" pos="1620"/>
        <p:guide pos="5465"/>
        <p:guide pos="28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098550"/>
            <a:ext cx="9144000" cy="2946400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044950"/>
            <a:ext cx="9144000" cy="69850"/>
          </a:xfrm>
          <a:prstGeom prst="rect">
            <a:avLst/>
          </a:prstGeom>
          <a:solidFill>
            <a:srgbClr val="2D5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504C410-4376-4CA6-B732-1B5247F6212D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0D281F-A855-48B6-8D9F-88DFA6DD8D2F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7652C0C-BC2D-4309-A906-F0456E79F88C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392D83-38EC-4D82-AE5A-E6DF79D77C86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B521AC-1DDF-4830-BBEA-777313DD0563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AEA8D0-C495-405C-9596-E0B3178A9DC9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B4AE6DD-8BBD-4217-B8C8-7A83F21CD4E9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4DE156-4003-487F-918E-00F0991D4C52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0F67F3C-189E-4CFE-9AA6-0467835946CA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B3B577-AE3F-46CB-B98B-CD14EB4D20D7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4758F17-F5F8-4DBB-9BBC-86D0FCC26523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4D0B29-2406-4D07-A65E-552E83E3EEC2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8D71025-1653-419C-A375-7E3244F8A6AE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03A594-DE91-4C29-B937-F1576523637C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70872E-9528-4E59-91AB-162CB7A6963F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B51CF5-6F7D-41A2-88F9-1B1B5205B736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567D45E-3CE7-4DB5-84E7-9F9DB476283F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869BDA-A728-43BE-8A51-AC8C4F99B661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3D340FA-C3D6-448B-B68A-111223E68E54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352845-FF02-4ABF-8753-49985AEA91B4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76A18C-9E1E-4B58-81FB-EF4F900D76D6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A4BA5B-762D-41A9-B4CE-84A457F6F193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4D260E-1A4C-4FBB-8E9D-5B2183C5381B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840969-FD69-447B-B226-463D270AC868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FC6AC4D-45E6-40CD-8291-03FD409AB0E3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E26ED1-194A-4A01-AD18-5C61DB81170B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8A61EA-160E-4D03-9D52-15C6AF4E82AC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1E932A-889A-4F5D-8F36-13F83914EE2D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2" name="组合 5"/>
          <p:cNvGrpSpPr/>
          <p:nvPr userDrawn="1"/>
        </p:nvGrpSpPr>
        <p:grpSpPr>
          <a:xfrm>
            <a:off x="-2513012" y="469900"/>
            <a:ext cx="10545762" cy="4999038"/>
            <a:chOff x="-1751642" y="440640"/>
            <a:chExt cx="10547023" cy="4999441"/>
          </a:xfrm>
        </p:grpSpPr>
        <p:sp>
          <p:nvSpPr>
            <p:cNvPr id="11" name="空心弧 10"/>
            <p:cNvSpPr/>
            <p:nvPr/>
          </p:nvSpPr>
          <p:spPr>
            <a:xfrm>
              <a:off x="-1751642" y="440640"/>
              <a:ext cx="4999635" cy="4999441"/>
            </a:xfrm>
            <a:prstGeom prst="blockArc">
              <a:avLst>
                <a:gd name="adj1" fmla="val 18900000"/>
                <a:gd name="adj2" fmla="val 2700000"/>
                <a:gd name="adj3" fmla="val 432"/>
              </a:avLst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 11"/>
            <p:cNvSpPr/>
            <p:nvPr/>
          </p:nvSpPr>
          <p:spPr>
            <a:xfrm>
              <a:off x="2865361" y="1369403"/>
              <a:ext cx="5930020" cy="571546"/>
            </a:xfrm>
            <a:custGeom>
              <a:avLst/>
              <a:gdLst>
                <a:gd name="connsiteX0" fmla="*/ 0 w 5930145"/>
                <a:gd name="connsiteY0" fmla="*/ 0 h 571021"/>
                <a:gd name="connsiteX1" fmla="*/ 5930145 w 5930145"/>
                <a:gd name="connsiteY1" fmla="*/ 0 h 571021"/>
                <a:gd name="connsiteX2" fmla="*/ 5930145 w 5930145"/>
                <a:gd name="connsiteY2" fmla="*/ 571021 h 571021"/>
                <a:gd name="connsiteX3" fmla="*/ 0 w 5930145"/>
                <a:gd name="connsiteY3" fmla="*/ 571021 h 571021"/>
                <a:gd name="connsiteX4" fmla="*/ 0 w 5930145"/>
                <a:gd name="connsiteY4" fmla="*/ 0 h 57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145" h="571021">
                  <a:moveTo>
                    <a:pt x="0" y="0"/>
                  </a:moveTo>
                  <a:lnTo>
                    <a:pt x="5930145" y="0"/>
                  </a:lnTo>
                  <a:lnTo>
                    <a:pt x="5930145" y="571021"/>
                  </a:lnTo>
                  <a:lnTo>
                    <a:pt x="0" y="5710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9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53248" tIns="40640" rIns="40640" bIns="40640" spcCol="1270" anchor="ctr"/>
            <a:lstStyle/>
            <a:p>
              <a:pPr marL="0" marR="0" lvl="0" indent="0" algn="l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508130" y="1297959"/>
              <a:ext cx="714460" cy="714433"/>
            </a:xfrm>
            <a:prstGeom prst="ellipse">
              <a:avLst/>
            </a:prstGeom>
            <a:ln>
              <a:solidFill>
                <a:srgbClr val="33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33669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01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192425" y="2226722"/>
              <a:ext cx="5602956" cy="571546"/>
            </a:xfrm>
            <a:custGeom>
              <a:avLst/>
              <a:gdLst>
                <a:gd name="connsiteX0" fmla="*/ 0 w 5602765"/>
                <a:gd name="connsiteY0" fmla="*/ 0 h 571021"/>
                <a:gd name="connsiteX1" fmla="*/ 5602765 w 5602765"/>
                <a:gd name="connsiteY1" fmla="*/ 0 h 571021"/>
                <a:gd name="connsiteX2" fmla="*/ 5602765 w 5602765"/>
                <a:gd name="connsiteY2" fmla="*/ 571021 h 571021"/>
                <a:gd name="connsiteX3" fmla="*/ 0 w 5602765"/>
                <a:gd name="connsiteY3" fmla="*/ 571021 h 571021"/>
                <a:gd name="connsiteX4" fmla="*/ 0 w 5602765"/>
                <a:gd name="connsiteY4" fmla="*/ 0 h 57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2765" h="571021">
                  <a:moveTo>
                    <a:pt x="0" y="0"/>
                  </a:moveTo>
                  <a:lnTo>
                    <a:pt x="5602765" y="0"/>
                  </a:lnTo>
                  <a:lnTo>
                    <a:pt x="5602765" y="571021"/>
                  </a:lnTo>
                  <a:lnTo>
                    <a:pt x="0" y="5710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9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53248" tIns="40640" rIns="40640" bIns="40640"/>
            <a:lstStyle>
              <a:lvl1pPr defTabSz="7112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114300" indent="-114300" defTabSz="7112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7112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7112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7112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7112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7112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7112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7112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711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114300" marR="0" lvl="1" indent="-114300" algn="l" defTabSz="711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835194" y="2155278"/>
              <a:ext cx="714460" cy="712845"/>
            </a:xfrm>
            <a:prstGeom prst="ellipse">
              <a:avLst/>
            </a:prstGeom>
            <a:ln>
              <a:solidFill>
                <a:srgbClr val="33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33669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02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192425" y="3082453"/>
              <a:ext cx="5602956" cy="571546"/>
            </a:xfrm>
            <a:custGeom>
              <a:avLst/>
              <a:gdLst>
                <a:gd name="connsiteX0" fmla="*/ 0 w 5602765"/>
                <a:gd name="connsiteY0" fmla="*/ 0 h 571021"/>
                <a:gd name="connsiteX1" fmla="*/ 5602765 w 5602765"/>
                <a:gd name="connsiteY1" fmla="*/ 0 h 571021"/>
                <a:gd name="connsiteX2" fmla="*/ 5602765 w 5602765"/>
                <a:gd name="connsiteY2" fmla="*/ 571021 h 571021"/>
                <a:gd name="connsiteX3" fmla="*/ 0 w 5602765"/>
                <a:gd name="connsiteY3" fmla="*/ 571021 h 571021"/>
                <a:gd name="connsiteX4" fmla="*/ 0 w 5602765"/>
                <a:gd name="connsiteY4" fmla="*/ 0 h 57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2765" h="571021">
                  <a:moveTo>
                    <a:pt x="0" y="0"/>
                  </a:moveTo>
                  <a:lnTo>
                    <a:pt x="5602765" y="0"/>
                  </a:lnTo>
                  <a:lnTo>
                    <a:pt x="5602765" y="571021"/>
                  </a:lnTo>
                  <a:lnTo>
                    <a:pt x="0" y="5710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9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53248" tIns="40640" rIns="40640" bIns="40640" spcCol="1270" anchor="ctr"/>
            <a:lstStyle/>
            <a:p>
              <a:pPr marL="0" marR="0" lvl="0" indent="0" algn="l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835194" y="3012597"/>
              <a:ext cx="714460" cy="7128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3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33669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03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865361" y="3939772"/>
              <a:ext cx="5930020" cy="571546"/>
            </a:xfrm>
            <a:custGeom>
              <a:avLst/>
              <a:gdLst>
                <a:gd name="connsiteX0" fmla="*/ 0 w 5930145"/>
                <a:gd name="connsiteY0" fmla="*/ 0 h 571021"/>
                <a:gd name="connsiteX1" fmla="*/ 5930145 w 5930145"/>
                <a:gd name="connsiteY1" fmla="*/ 0 h 571021"/>
                <a:gd name="connsiteX2" fmla="*/ 5930145 w 5930145"/>
                <a:gd name="connsiteY2" fmla="*/ 571021 h 571021"/>
                <a:gd name="connsiteX3" fmla="*/ 0 w 5930145"/>
                <a:gd name="connsiteY3" fmla="*/ 571021 h 571021"/>
                <a:gd name="connsiteX4" fmla="*/ 0 w 5930145"/>
                <a:gd name="connsiteY4" fmla="*/ 0 h 57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145" h="571021">
                  <a:moveTo>
                    <a:pt x="0" y="0"/>
                  </a:moveTo>
                  <a:lnTo>
                    <a:pt x="5930145" y="0"/>
                  </a:lnTo>
                  <a:lnTo>
                    <a:pt x="5930145" y="571021"/>
                  </a:lnTo>
                  <a:lnTo>
                    <a:pt x="0" y="5710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9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53248" tIns="40640" rIns="40640" bIns="40640" spcCol="1270" anchor="ctr"/>
            <a:lstStyle/>
            <a:p>
              <a:pPr marL="0" marR="0" lvl="0" indent="0" algn="l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508130" y="3868329"/>
              <a:ext cx="714460" cy="714433"/>
            </a:xfrm>
            <a:prstGeom prst="ellipse">
              <a:avLst/>
            </a:prstGeom>
            <a:ln>
              <a:solidFill>
                <a:srgbClr val="336699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33669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04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6" name="组合 5"/>
          <p:cNvGrpSpPr/>
          <p:nvPr userDrawn="1"/>
        </p:nvGrpSpPr>
        <p:grpSpPr>
          <a:xfrm>
            <a:off x="0" y="1701800"/>
            <a:ext cx="9144000" cy="1809750"/>
            <a:chOff x="0" y="1701874"/>
            <a:chExt cx="9144000" cy="1809829"/>
          </a:xfrm>
        </p:grpSpPr>
        <p:sp>
          <p:nvSpPr>
            <p:cNvPr id="11" name="矩形 10"/>
            <p:cNvSpPr/>
            <p:nvPr/>
          </p:nvSpPr>
          <p:spPr>
            <a:xfrm>
              <a:off x="0" y="1701874"/>
              <a:ext cx="9144000" cy="1739976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3441850"/>
              <a:ext cx="9144000" cy="69853"/>
            </a:xfrm>
            <a:prstGeom prst="rect">
              <a:avLst/>
            </a:prstGeom>
            <a:solidFill>
              <a:srgbClr val="2D5A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869950"/>
            <a:ext cx="2838450" cy="4273550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 descr="/private/var/folders/s2/3szk57dx6x3dnw_5v52qkzbm0000gn/T/com.kingsoft.wpsoffice.mac/photoedit2/20230327193436/temp.pngtemp"/>
          <p:cNvPicPr>
            <a:picLocks noChangeAspect="1"/>
          </p:cNvPicPr>
          <p:nvPr userDrawn="1"/>
        </p:nvPicPr>
        <p:blipFill>
          <a:blip r:embed="rId2">
            <a:alphaModFix amt="80000"/>
          </a:blip>
          <a:stretch>
            <a:fillRect/>
          </a:stretch>
        </p:blipFill>
        <p:spPr>
          <a:xfrm rot="5400000">
            <a:off x="-777240" y="1528762"/>
            <a:ext cx="4274185" cy="2956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252538"/>
            <a:ext cx="9144000" cy="1262063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0" y="3778250"/>
            <a:ext cx="9144000" cy="1262063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A80395-A98A-44D9-A06A-11A133EA2CE1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E60ACD0-D0C1-4C3D-8E82-9C682BB770DD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2B87202-04CB-4005-A608-BCF7DE0964CE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44B0A5-8039-4C18-9D70-FE8E28EB2E6C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B440AC8-690A-4B44-9BE1-58CCA457BD95}" type="datetimeFigureOut"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2023/4/3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57458A-06E6-43AA-8BE1-571F84A1AFDD}" type="slidenum">
              <a:rPr kumimoji="0" lang="zh-CN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0" y="765175"/>
            <a:ext cx="9144000" cy="0"/>
          </a:xfrm>
          <a:prstGeom prst="line">
            <a:avLst/>
          </a:prstGeom>
          <a:ln>
            <a:solidFill>
              <a:srgbClr val="00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private/var/folders/s2/3szk57dx6x3dnw_5v52qkzbm0000gn/T/com.kingsoft.wpsoffice.mac/picturecompress_20230327192318/output_1.jpgoutput_1"/>
          <p:cNvPicPr>
            <a:picLocks noChangeAspect="1"/>
          </p:cNvPicPr>
          <p:nvPr/>
        </p:nvPicPr>
        <p:blipFill>
          <a:blip r:embed="rId2">
            <a:alphaModFix amt="60000"/>
          </a:blip>
          <a:srcRect b="41269"/>
          <a:stretch>
            <a:fillRect/>
          </a:stretch>
        </p:blipFill>
        <p:spPr>
          <a:xfrm>
            <a:off x="0" y="557530"/>
            <a:ext cx="9144000" cy="4027805"/>
          </a:xfrm>
          <a:prstGeom prst="rect">
            <a:avLst/>
          </a:prstGeom>
        </p:spPr>
      </p:pic>
      <p:sp>
        <p:nvSpPr>
          <p:cNvPr id="4" name="对角圆角矩形 3"/>
          <p:cNvSpPr/>
          <p:nvPr/>
        </p:nvSpPr>
        <p:spPr>
          <a:xfrm>
            <a:off x="1851660" y="1775460"/>
            <a:ext cx="5445125" cy="2345690"/>
          </a:xfrm>
          <a:prstGeom prst="round2DiagRect">
            <a:avLst/>
          </a:prstGeom>
          <a:solidFill>
            <a:schemeClr val="bg1">
              <a:alpha val="76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78" name="TextBox 4"/>
          <p:cNvSpPr/>
          <p:nvPr/>
        </p:nvSpPr>
        <p:spPr>
          <a:xfrm>
            <a:off x="3462020" y="2018348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914400" eaLnBrk="1" hangingPunct="1"/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课程名称</a:t>
            </a:r>
          </a:p>
        </p:txBody>
      </p:sp>
      <p:sp>
        <p:nvSpPr>
          <p:cNvPr id="24579" name="矩形 8"/>
          <p:cNvSpPr/>
          <p:nvPr/>
        </p:nvSpPr>
        <p:spPr>
          <a:xfrm>
            <a:off x="3778250" y="3064510"/>
            <a:ext cx="154686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eaLnBrk="1" hangingPunct="1"/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教师：</a:t>
            </a:r>
          </a:p>
        </p:txBody>
      </p:sp>
      <p:sp>
        <p:nvSpPr>
          <p:cNvPr id="24580" name="矩形 10"/>
          <p:cNvSpPr/>
          <p:nvPr/>
        </p:nvSpPr>
        <p:spPr>
          <a:xfrm>
            <a:off x="3778250" y="3356610"/>
            <a:ext cx="154686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eaLnBrk="1" hangingPunct="1"/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专业：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2027555" y="2831465"/>
            <a:ext cx="5140960" cy="0"/>
          </a:xfrm>
          <a:prstGeom prst="line">
            <a:avLst/>
          </a:prstGeom>
          <a:ln w="28575"/>
          <a:effectLst>
            <a:outerShdw blurRad="76200" dist="25400" dir="5400000" algn="t" rotWithShape="0">
              <a:schemeClr val="accent1">
                <a:lumMod val="50000"/>
                <a:alpha val="79000"/>
              </a:schemeClr>
            </a:outerShd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矩形 10"/>
          <p:cNvSpPr/>
          <p:nvPr/>
        </p:nvSpPr>
        <p:spPr>
          <a:xfrm>
            <a:off x="3778250" y="3648710"/>
            <a:ext cx="154686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 eaLnBrk="1" hangingPunct="1"/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学部：</a:t>
            </a:r>
          </a:p>
        </p:txBody>
      </p:sp>
      <p:pic>
        <p:nvPicPr>
          <p:cNvPr id="8" name="图片 7" descr="2_画板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085" y="-239395"/>
            <a:ext cx="3835400" cy="2700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6"/>
          <p:cNvSpPr txBox="1"/>
          <p:nvPr/>
        </p:nvSpPr>
        <p:spPr>
          <a:xfrm>
            <a:off x="3890963" y="1316038"/>
            <a:ext cx="1362075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16" name="矩形 15"/>
          <p:cNvSpPr/>
          <p:nvPr/>
        </p:nvSpPr>
        <p:spPr>
          <a:xfrm>
            <a:off x="1186815" y="2939415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第一章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章名称</a:t>
            </a:r>
          </a:p>
        </p:txBody>
      </p:sp>
      <p:sp>
        <p:nvSpPr>
          <p:cNvPr id="22" name="矩形 21"/>
          <p:cNvSpPr/>
          <p:nvPr/>
        </p:nvSpPr>
        <p:spPr>
          <a:xfrm>
            <a:off x="3232150" y="2939415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第二章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kern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章名称</a:t>
            </a: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85740" y="2939415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第三章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kern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章名称</a:t>
            </a: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14565" y="2939415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第四章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kern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章名称</a:t>
            </a: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25607" name="组合 25"/>
          <p:cNvGrpSpPr/>
          <p:nvPr/>
        </p:nvGrpSpPr>
        <p:grpSpPr>
          <a:xfrm>
            <a:off x="1227138" y="2177415"/>
            <a:ext cx="706437" cy="706438"/>
            <a:chOff x="1226985" y="2276507"/>
            <a:chExt cx="705842" cy="705842"/>
          </a:xfrm>
        </p:grpSpPr>
        <p:sp>
          <p:nvSpPr>
            <p:cNvPr id="17" name="椭圆 16"/>
            <p:cNvSpPr/>
            <p:nvPr/>
          </p:nvSpPr>
          <p:spPr>
            <a:xfrm>
              <a:off x="1226985" y="2276507"/>
              <a:ext cx="705842" cy="7058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8" name="Freeform 25"/>
            <p:cNvSpPr>
              <a:spLocks noEditPoints="1"/>
            </p:cNvSpPr>
            <p:nvPr/>
          </p:nvSpPr>
          <p:spPr>
            <a:xfrm>
              <a:off x="1431832" y="2492404"/>
              <a:ext cx="296149" cy="274049"/>
            </a:xfrm>
            <a:custGeom>
              <a:avLst/>
              <a:gdLst>
                <a:gd name="txL" fmla="*/ 0 w 670"/>
                <a:gd name="txT" fmla="*/ 0 h 620"/>
                <a:gd name="txR" fmla="*/ 670 w 670"/>
                <a:gd name="txB" fmla="*/ 620 h 62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670" h="620">
                  <a:moveTo>
                    <a:pt x="36" y="0"/>
                  </a:moveTo>
                  <a:lnTo>
                    <a:pt x="36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2" y="10"/>
                  </a:lnTo>
                  <a:lnTo>
                    <a:pt x="22" y="16"/>
                  </a:lnTo>
                  <a:lnTo>
                    <a:pt x="22" y="22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6" y="30"/>
                  </a:lnTo>
                  <a:lnTo>
                    <a:pt x="576" y="30"/>
                  </a:lnTo>
                  <a:lnTo>
                    <a:pt x="580" y="40"/>
                  </a:lnTo>
                  <a:lnTo>
                    <a:pt x="586" y="48"/>
                  </a:lnTo>
                  <a:lnTo>
                    <a:pt x="596" y="52"/>
                  </a:lnTo>
                  <a:lnTo>
                    <a:pt x="606" y="54"/>
                  </a:lnTo>
                  <a:lnTo>
                    <a:pt x="614" y="52"/>
                  </a:lnTo>
                  <a:lnTo>
                    <a:pt x="622" y="48"/>
                  </a:lnTo>
                  <a:lnTo>
                    <a:pt x="630" y="42"/>
                  </a:lnTo>
                  <a:lnTo>
                    <a:pt x="634" y="50"/>
                  </a:lnTo>
                  <a:lnTo>
                    <a:pt x="638" y="58"/>
                  </a:lnTo>
                  <a:lnTo>
                    <a:pt x="640" y="66"/>
                  </a:lnTo>
                  <a:lnTo>
                    <a:pt x="640" y="74"/>
                  </a:lnTo>
                  <a:lnTo>
                    <a:pt x="640" y="82"/>
                  </a:lnTo>
                  <a:lnTo>
                    <a:pt x="638" y="90"/>
                  </a:lnTo>
                  <a:lnTo>
                    <a:pt x="634" y="100"/>
                  </a:lnTo>
                  <a:lnTo>
                    <a:pt x="628" y="106"/>
                  </a:lnTo>
                  <a:lnTo>
                    <a:pt x="618" y="100"/>
                  </a:lnTo>
                  <a:lnTo>
                    <a:pt x="610" y="96"/>
                  </a:lnTo>
                  <a:lnTo>
                    <a:pt x="602" y="96"/>
                  </a:lnTo>
                  <a:lnTo>
                    <a:pt x="592" y="98"/>
                  </a:lnTo>
                  <a:lnTo>
                    <a:pt x="584" y="102"/>
                  </a:lnTo>
                  <a:lnTo>
                    <a:pt x="578" y="110"/>
                  </a:lnTo>
                  <a:lnTo>
                    <a:pt x="574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6" y="122"/>
                  </a:lnTo>
                  <a:lnTo>
                    <a:pt x="22" y="128"/>
                  </a:lnTo>
                  <a:lnTo>
                    <a:pt x="22" y="134"/>
                  </a:lnTo>
                  <a:lnTo>
                    <a:pt x="22" y="140"/>
                  </a:lnTo>
                  <a:lnTo>
                    <a:pt x="26" y="144"/>
                  </a:lnTo>
                  <a:lnTo>
                    <a:pt x="30" y="148"/>
                  </a:lnTo>
                  <a:lnTo>
                    <a:pt x="36" y="148"/>
                  </a:lnTo>
                  <a:lnTo>
                    <a:pt x="100" y="148"/>
                  </a:lnTo>
                  <a:lnTo>
                    <a:pt x="92" y="154"/>
                  </a:lnTo>
                  <a:lnTo>
                    <a:pt x="92" y="152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58" y="194"/>
                  </a:lnTo>
                  <a:lnTo>
                    <a:pt x="48" y="216"/>
                  </a:lnTo>
                  <a:lnTo>
                    <a:pt x="40" y="240"/>
                  </a:lnTo>
                  <a:lnTo>
                    <a:pt x="38" y="264"/>
                  </a:lnTo>
                  <a:lnTo>
                    <a:pt x="42" y="288"/>
                  </a:lnTo>
                  <a:lnTo>
                    <a:pt x="48" y="312"/>
                  </a:lnTo>
                  <a:lnTo>
                    <a:pt x="60" y="336"/>
                  </a:lnTo>
                  <a:lnTo>
                    <a:pt x="76" y="358"/>
                  </a:lnTo>
                  <a:lnTo>
                    <a:pt x="76" y="360"/>
                  </a:lnTo>
                  <a:lnTo>
                    <a:pt x="94" y="376"/>
                  </a:lnTo>
                  <a:lnTo>
                    <a:pt x="102" y="380"/>
                  </a:lnTo>
                  <a:lnTo>
                    <a:pt x="112" y="382"/>
                  </a:lnTo>
                  <a:lnTo>
                    <a:pt x="120" y="380"/>
                  </a:lnTo>
                  <a:lnTo>
                    <a:pt x="128" y="374"/>
                  </a:lnTo>
                  <a:lnTo>
                    <a:pt x="132" y="368"/>
                  </a:lnTo>
                  <a:lnTo>
                    <a:pt x="132" y="364"/>
                  </a:lnTo>
                  <a:lnTo>
                    <a:pt x="134" y="364"/>
                  </a:lnTo>
                  <a:lnTo>
                    <a:pt x="138" y="354"/>
                  </a:lnTo>
                  <a:lnTo>
                    <a:pt x="144" y="348"/>
                  </a:lnTo>
                  <a:lnTo>
                    <a:pt x="146" y="348"/>
                  </a:lnTo>
                  <a:lnTo>
                    <a:pt x="148" y="352"/>
                  </a:lnTo>
                  <a:lnTo>
                    <a:pt x="148" y="360"/>
                  </a:lnTo>
                  <a:lnTo>
                    <a:pt x="150" y="368"/>
                  </a:lnTo>
                  <a:lnTo>
                    <a:pt x="152" y="374"/>
                  </a:lnTo>
                  <a:lnTo>
                    <a:pt x="156" y="378"/>
                  </a:lnTo>
                  <a:lnTo>
                    <a:pt x="162" y="382"/>
                  </a:lnTo>
                  <a:lnTo>
                    <a:pt x="134" y="382"/>
                  </a:lnTo>
                  <a:lnTo>
                    <a:pt x="124" y="384"/>
                  </a:lnTo>
                  <a:lnTo>
                    <a:pt x="116" y="388"/>
                  </a:lnTo>
                  <a:lnTo>
                    <a:pt x="112" y="396"/>
                  </a:lnTo>
                  <a:lnTo>
                    <a:pt x="108" y="404"/>
                  </a:lnTo>
                  <a:lnTo>
                    <a:pt x="108" y="412"/>
                  </a:lnTo>
                  <a:lnTo>
                    <a:pt x="104" y="418"/>
                  </a:lnTo>
                  <a:lnTo>
                    <a:pt x="104" y="416"/>
                  </a:lnTo>
                  <a:lnTo>
                    <a:pt x="98" y="412"/>
                  </a:lnTo>
                  <a:lnTo>
                    <a:pt x="94" y="402"/>
                  </a:lnTo>
                  <a:lnTo>
                    <a:pt x="90" y="394"/>
                  </a:lnTo>
                  <a:lnTo>
                    <a:pt x="84" y="388"/>
                  </a:lnTo>
                  <a:lnTo>
                    <a:pt x="74" y="384"/>
                  </a:lnTo>
                  <a:lnTo>
                    <a:pt x="64" y="384"/>
                  </a:lnTo>
                  <a:lnTo>
                    <a:pt x="58" y="386"/>
                  </a:lnTo>
                  <a:lnTo>
                    <a:pt x="54" y="390"/>
                  </a:lnTo>
                  <a:lnTo>
                    <a:pt x="36" y="408"/>
                  </a:lnTo>
                  <a:lnTo>
                    <a:pt x="20" y="430"/>
                  </a:lnTo>
                  <a:lnTo>
                    <a:pt x="8" y="454"/>
                  </a:lnTo>
                  <a:lnTo>
                    <a:pt x="2" y="476"/>
                  </a:lnTo>
                  <a:lnTo>
                    <a:pt x="0" y="500"/>
                  </a:lnTo>
                  <a:lnTo>
                    <a:pt x="2" y="526"/>
                  </a:lnTo>
                  <a:lnTo>
                    <a:pt x="8" y="550"/>
                  </a:lnTo>
                  <a:lnTo>
                    <a:pt x="20" y="572"/>
                  </a:lnTo>
                  <a:lnTo>
                    <a:pt x="36" y="594"/>
                  </a:lnTo>
                  <a:lnTo>
                    <a:pt x="38" y="596"/>
                  </a:lnTo>
                  <a:lnTo>
                    <a:pt x="54" y="612"/>
                  </a:lnTo>
                  <a:lnTo>
                    <a:pt x="62" y="618"/>
                  </a:lnTo>
                  <a:lnTo>
                    <a:pt x="72" y="618"/>
                  </a:lnTo>
                  <a:lnTo>
                    <a:pt x="82" y="616"/>
                  </a:lnTo>
                  <a:lnTo>
                    <a:pt x="88" y="610"/>
                  </a:lnTo>
                  <a:lnTo>
                    <a:pt x="92" y="606"/>
                  </a:lnTo>
                  <a:lnTo>
                    <a:pt x="94" y="600"/>
                  </a:lnTo>
                  <a:lnTo>
                    <a:pt x="98" y="592"/>
                  </a:lnTo>
                  <a:lnTo>
                    <a:pt x="106" y="586"/>
                  </a:lnTo>
                  <a:lnTo>
                    <a:pt x="106" y="584"/>
                  </a:lnTo>
                  <a:lnTo>
                    <a:pt x="108" y="590"/>
                  </a:lnTo>
                  <a:lnTo>
                    <a:pt x="110" y="598"/>
                  </a:lnTo>
                  <a:lnTo>
                    <a:pt x="112" y="606"/>
                  </a:lnTo>
                  <a:lnTo>
                    <a:pt x="116" y="614"/>
                  </a:lnTo>
                  <a:lnTo>
                    <a:pt x="124" y="618"/>
                  </a:lnTo>
                  <a:lnTo>
                    <a:pt x="134" y="620"/>
                  </a:lnTo>
                  <a:lnTo>
                    <a:pt x="586" y="620"/>
                  </a:lnTo>
                  <a:lnTo>
                    <a:pt x="596" y="618"/>
                  </a:lnTo>
                  <a:lnTo>
                    <a:pt x="604" y="614"/>
                  </a:lnTo>
                  <a:lnTo>
                    <a:pt x="608" y="606"/>
                  </a:lnTo>
                  <a:lnTo>
                    <a:pt x="610" y="596"/>
                  </a:lnTo>
                  <a:lnTo>
                    <a:pt x="608" y="586"/>
                  </a:lnTo>
                  <a:lnTo>
                    <a:pt x="604" y="578"/>
                  </a:lnTo>
                  <a:lnTo>
                    <a:pt x="596" y="574"/>
                  </a:lnTo>
                  <a:lnTo>
                    <a:pt x="586" y="572"/>
                  </a:lnTo>
                  <a:lnTo>
                    <a:pt x="154" y="572"/>
                  </a:lnTo>
                  <a:lnTo>
                    <a:pt x="148" y="558"/>
                  </a:lnTo>
                  <a:lnTo>
                    <a:pt x="138" y="546"/>
                  </a:lnTo>
                  <a:lnTo>
                    <a:pt x="132" y="542"/>
                  </a:lnTo>
                  <a:lnTo>
                    <a:pt x="124" y="538"/>
                  </a:lnTo>
                  <a:lnTo>
                    <a:pt x="118" y="536"/>
                  </a:lnTo>
                  <a:lnTo>
                    <a:pt x="110" y="536"/>
                  </a:lnTo>
                  <a:lnTo>
                    <a:pt x="96" y="536"/>
                  </a:lnTo>
                  <a:lnTo>
                    <a:pt x="84" y="542"/>
                  </a:lnTo>
                  <a:lnTo>
                    <a:pt x="74" y="546"/>
                  </a:lnTo>
                  <a:lnTo>
                    <a:pt x="66" y="554"/>
                  </a:lnTo>
                  <a:lnTo>
                    <a:pt x="58" y="540"/>
                  </a:lnTo>
                  <a:lnTo>
                    <a:pt x="54" y="528"/>
                  </a:lnTo>
                  <a:lnTo>
                    <a:pt x="50" y="514"/>
                  </a:lnTo>
                  <a:lnTo>
                    <a:pt x="48" y="500"/>
                  </a:lnTo>
                  <a:lnTo>
                    <a:pt x="50" y="488"/>
                  </a:lnTo>
                  <a:lnTo>
                    <a:pt x="54" y="474"/>
                  </a:lnTo>
                  <a:lnTo>
                    <a:pt x="58" y="462"/>
                  </a:lnTo>
                  <a:lnTo>
                    <a:pt x="66" y="450"/>
                  </a:lnTo>
                  <a:lnTo>
                    <a:pt x="78" y="458"/>
                  </a:lnTo>
                  <a:lnTo>
                    <a:pt x="92" y="464"/>
                  </a:lnTo>
                  <a:lnTo>
                    <a:pt x="104" y="466"/>
                  </a:lnTo>
                  <a:lnTo>
                    <a:pt x="112" y="466"/>
                  </a:lnTo>
                  <a:lnTo>
                    <a:pt x="120" y="464"/>
                  </a:lnTo>
                  <a:lnTo>
                    <a:pt x="128" y="462"/>
                  </a:lnTo>
                  <a:lnTo>
                    <a:pt x="134" y="458"/>
                  </a:lnTo>
                  <a:lnTo>
                    <a:pt x="144" y="446"/>
                  </a:lnTo>
                  <a:lnTo>
                    <a:pt x="152" y="430"/>
                  </a:lnTo>
                  <a:lnTo>
                    <a:pt x="586" y="430"/>
                  </a:lnTo>
                  <a:lnTo>
                    <a:pt x="596" y="428"/>
                  </a:lnTo>
                  <a:lnTo>
                    <a:pt x="604" y="424"/>
                  </a:lnTo>
                  <a:lnTo>
                    <a:pt x="608" y="416"/>
                  </a:lnTo>
                  <a:lnTo>
                    <a:pt x="610" y="406"/>
                  </a:lnTo>
                  <a:lnTo>
                    <a:pt x="610" y="400"/>
                  </a:lnTo>
                  <a:lnTo>
                    <a:pt x="606" y="392"/>
                  </a:lnTo>
                  <a:lnTo>
                    <a:pt x="602" y="388"/>
                  </a:lnTo>
                  <a:lnTo>
                    <a:pt x="596" y="384"/>
                  </a:lnTo>
                  <a:lnTo>
                    <a:pt x="624" y="384"/>
                  </a:lnTo>
                  <a:lnTo>
                    <a:pt x="634" y="382"/>
                  </a:lnTo>
                  <a:lnTo>
                    <a:pt x="642" y="376"/>
                  </a:lnTo>
                  <a:lnTo>
                    <a:pt x="648" y="370"/>
                  </a:lnTo>
                  <a:lnTo>
                    <a:pt x="650" y="360"/>
                  </a:lnTo>
                  <a:lnTo>
                    <a:pt x="648" y="350"/>
                  </a:lnTo>
                  <a:lnTo>
                    <a:pt x="642" y="342"/>
                  </a:lnTo>
                  <a:lnTo>
                    <a:pt x="634" y="336"/>
                  </a:lnTo>
                  <a:lnTo>
                    <a:pt x="624" y="334"/>
                  </a:lnTo>
                  <a:lnTo>
                    <a:pt x="194" y="334"/>
                  </a:lnTo>
                  <a:lnTo>
                    <a:pt x="186" y="320"/>
                  </a:lnTo>
                  <a:lnTo>
                    <a:pt x="178" y="310"/>
                  </a:lnTo>
                  <a:lnTo>
                    <a:pt x="170" y="306"/>
                  </a:lnTo>
                  <a:lnTo>
                    <a:pt x="164" y="302"/>
                  </a:lnTo>
                  <a:lnTo>
                    <a:pt x="156" y="300"/>
                  </a:lnTo>
                  <a:lnTo>
                    <a:pt x="148" y="298"/>
                  </a:lnTo>
                  <a:lnTo>
                    <a:pt x="136" y="300"/>
                  </a:lnTo>
                  <a:lnTo>
                    <a:pt x="122" y="304"/>
                  </a:lnTo>
                  <a:lnTo>
                    <a:pt x="114" y="310"/>
                  </a:lnTo>
                  <a:lnTo>
                    <a:pt x="106" y="316"/>
                  </a:lnTo>
                  <a:lnTo>
                    <a:pt x="98" y="304"/>
                  </a:lnTo>
                  <a:lnTo>
                    <a:pt x="92" y="290"/>
                  </a:lnTo>
                  <a:lnTo>
                    <a:pt x="88" y="278"/>
                  </a:lnTo>
                  <a:lnTo>
                    <a:pt x="88" y="264"/>
                  </a:lnTo>
                  <a:lnTo>
                    <a:pt x="88" y="250"/>
                  </a:lnTo>
                  <a:lnTo>
                    <a:pt x="92" y="238"/>
                  </a:lnTo>
                  <a:lnTo>
                    <a:pt x="98" y="224"/>
                  </a:lnTo>
                  <a:lnTo>
                    <a:pt x="104" y="212"/>
                  </a:lnTo>
                  <a:lnTo>
                    <a:pt x="118" y="222"/>
                  </a:lnTo>
                  <a:lnTo>
                    <a:pt x="130" y="228"/>
                  </a:lnTo>
                  <a:lnTo>
                    <a:pt x="144" y="230"/>
                  </a:lnTo>
                  <a:lnTo>
                    <a:pt x="152" y="230"/>
                  </a:lnTo>
                  <a:lnTo>
                    <a:pt x="160" y="228"/>
                  </a:lnTo>
                  <a:lnTo>
                    <a:pt x="166" y="224"/>
                  </a:lnTo>
                  <a:lnTo>
                    <a:pt x="174" y="220"/>
                  </a:lnTo>
                  <a:lnTo>
                    <a:pt x="184" y="210"/>
                  </a:lnTo>
                  <a:lnTo>
                    <a:pt x="192" y="194"/>
                  </a:lnTo>
                  <a:lnTo>
                    <a:pt x="624" y="194"/>
                  </a:lnTo>
                  <a:lnTo>
                    <a:pt x="634" y="192"/>
                  </a:lnTo>
                  <a:lnTo>
                    <a:pt x="642" y="186"/>
                  </a:lnTo>
                  <a:lnTo>
                    <a:pt x="648" y="178"/>
                  </a:lnTo>
                  <a:lnTo>
                    <a:pt x="650" y="170"/>
                  </a:lnTo>
                  <a:lnTo>
                    <a:pt x="648" y="162"/>
                  </a:lnTo>
                  <a:lnTo>
                    <a:pt x="644" y="154"/>
                  </a:lnTo>
                  <a:lnTo>
                    <a:pt x="640" y="150"/>
                  </a:lnTo>
                  <a:lnTo>
                    <a:pt x="632" y="146"/>
                  </a:lnTo>
                  <a:lnTo>
                    <a:pt x="636" y="144"/>
                  </a:lnTo>
                  <a:lnTo>
                    <a:pt x="646" y="134"/>
                  </a:lnTo>
                  <a:lnTo>
                    <a:pt x="648" y="132"/>
                  </a:lnTo>
                  <a:lnTo>
                    <a:pt x="658" y="118"/>
                  </a:lnTo>
                  <a:lnTo>
                    <a:pt x="664" y="104"/>
                  </a:lnTo>
                  <a:lnTo>
                    <a:pt x="668" y="90"/>
                  </a:lnTo>
                  <a:lnTo>
                    <a:pt x="670" y="74"/>
                  </a:lnTo>
                  <a:lnTo>
                    <a:pt x="668" y="60"/>
                  </a:lnTo>
                  <a:lnTo>
                    <a:pt x="664" y="44"/>
                  </a:lnTo>
                  <a:lnTo>
                    <a:pt x="658" y="30"/>
                  </a:lnTo>
                  <a:lnTo>
                    <a:pt x="648" y="18"/>
                  </a:lnTo>
                  <a:lnTo>
                    <a:pt x="648" y="16"/>
                  </a:lnTo>
                  <a:lnTo>
                    <a:pt x="636" y="6"/>
                  </a:lnTo>
                  <a:lnTo>
                    <a:pt x="630" y="2"/>
                  </a:lnTo>
                  <a:lnTo>
                    <a:pt x="624" y="2"/>
                  </a:lnTo>
                  <a:lnTo>
                    <a:pt x="618" y="4"/>
                  </a:lnTo>
                  <a:lnTo>
                    <a:pt x="614" y="8"/>
                  </a:lnTo>
                  <a:lnTo>
                    <a:pt x="612" y="14"/>
                  </a:lnTo>
                  <a:lnTo>
                    <a:pt x="610" y="18"/>
                  </a:lnTo>
                  <a:lnTo>
                    <a:pt x="606" y="22"/>
                  </a:lnTo>
                  <a:lnTo>
                    <a:pt x="602" y="14"/>
                  </a:lnTo>
                  <a:lnTo>
                    <a:pt x="602" y="8"/>
                  </a:lnTo>
                  <a:lnTo>
                    <a:pt x="598" y="4"/>
                  </a:lnTo>
                  <a:lnTo>
                    <a:pt x="594" y="2"/>
                  </a:lnTo>
                  <a:lnTo>
                    <a:pt x="588" y="0"/>
                  </a:lnTo>
                  <a:lnTo>
                    <a:pt x="36" y="0"/>
                  </a:lnTo>
                  <a:close/>
                  <a:moveTo>
                    <a:pt x="162" y="550"/>
                  </a:moveTo>
                  <a:lnTo>
                    <a:pt x="162" y="550"/>
                  </a:lnTo>
                  <a:lnTo>
                    <a:pt x="158" y="548"/>
                  </a:lnTo>
                  <a:lnTo>
                    <a:pt x="154" y="546"/>
                  </a:lnTo>
                  <a:lnTo>
                    <a:pt x="152" y="544"/>
                  </a:lnTo>
                  <a:lnTo>
                    <a:pt x="152" y="540"/>
                  </a:lnTo>
                  <a:lnTo>
                    <a:pt x="152" y="536"/>
                  </a:lnTo>
                  <a:lnTo>
                    <a:pt x="154" y="534"/>
                  </a:lnTo>
                  <a:lnTo>
                    <a:pt x="158" y="532"/>
                  </a:lnTo>
                  <a:lnTo>
                    <a:pt x="162" y="530"/>
                  </a:lnTo>
                  <a:lnTo>
                    <a:pt x="572" y="530"/>
                  </a:lnTo>
                  <a:lnTo>
                    <a:pt x="576" y="532"/>
                  </a:lnTo>
                  <a:lnTo>
                    <a:pt x="580" y="534"/>
                  </a:lnTo>
                  <a:lnTo>
                    <a:pt x="582" y="536"/>
                  </a:lnTo>
                  <a:lnTo>
                    <a:pt x="582" y="540"/>
                  </a:lnTo>
                  <a:lnTo>
                    <a:pt x="582" y="544"/>
                  </a:lnTo>
                  <a:lnTo>
                    <a:pt x="580" y="546"/>
                  </a:lnTo>
                  <a:lnTo>
                    <a:pt x="576" y="548"/>
                  </a:lnTo>
                  <a:lnTo>
                    <a:pt x="572" y="550"/>
                  </a:lnTo>
                  <a:lnTo>
                    <a:pt x="162" y="550"/>
                  </a:lnTo>
                  <a:close/>
                  <a:moveTo>
                    <a:pt x="162" y="508"/>
                  </a:moveTo>
                  <a:lnTo>
                    <a:pt x="162" y="508"/>
                  </a:lnTo>
                  <a:lnTo>
                    <a:pt x="158" y="508"/>
                  </a:lnTo>
                  <a:lnTo>
                    <a:pt x="154" y="506"/>
                  </a:lnTo>
                  <a:lnTo>
                    <a:pt x="152" y="504"/>
                  </a:lnTo>
                  <a:lnTo>
                    <a:pt x="152" y="500"/>
                  </a:lnTo>
                  <a:lnTo>
                    <a:pt x="152" y="496"/>
                  </a:lnTo>
                  <a:lnTo>
                    <a:pt x="154" y="492"/>
                  </a:lnTo>
                  <a:lnTo>
                    <a:pt x="158" y="490"/>
                  </a:lnTo>
                  <a:lnTo>
                    <a:pt x="162" y="490"/>
                  </a:lnTo>
                  <a:lnTo>
                    <a:pt x="572" y="490"/>
                  </a:lnTo>
                  <a:lnTo>
                    <a:pt x="576" y="490"/>
                  </a:lnTo>
                  <a:lnTo>
                    <a:pt x="580" y="492"/>
                  </a:lnTo>
                  <a:lnTo>
                    <a:pt x="582" y="496"/>
                  </a:lnTo>
                  <a:lnTo>
                    <a:pt x="582" y="500"/>
                  </a:lnTo>
                  <a:lnTo>
                    <a:pt x="582" y="504"/>
                  </a:lnTo>
                  <a:lnTo>
                    <a:pt x="580" y="506"/>
                  </a:lnTo>
                  <a:lnTo>
                    <a:pt x="576" y="508"/>
                  </a:lnTo>
                  <a:lnTo>
                    <a:pt x="572" y="508"/>
                  </a:lnTo>
                  <a:lnTo>
                    <a:pt x="162" y="508"/>
                  </a:lnTo>
                  <a:close/>
                  <a:moveTo>
                    <a:pt x="162" y="470"/>
                  </a:moveTo>
                  <a:lnTo>
                    <a:pt x="162" y="470"/>
                  </a:lnTo>
                  <a:lnTo>
                    <a:pt x="158" y="468"/>
                  </a:lnTo>
                  <a:lnTo>
                    <a:pt x="154" y="466"/>
                  </a:lnTo>
                  <a:lnTo>
                    <a:pt x="152" y="464"/>
                  </a:lnTo>
                  <a:lnTo>
                    <a:pt x="152" y="460"/>
                  </a:lnTo>
                  <a:lnTo>
                    <a:pt x="152" y="456"/>
                  </a:lnTo>
                  <a:lnTo>
                    <a:pt x="154" y="454"/>
                  </a:lnTo>
                  <a:lnTo>
                    <a:pt x="158" y="452"/>
                  </a:lnTo>
                  <a:lnTo>
                    <a:pt x="162" y="450"/>
                  </a:lnTo>
                  <a:lnTo>
                    <a:pt x="572" y="450"/>
                  </a:lnTo>
                  <a:lnTo>
                    <a:pt x="576" y="452"/>
                  </a:lnTo>
                  <a:lnTo>
                    <a:pt x="580" y="454"/>
                  </a:lnTo>
                  <a:lnTo>
                    <a:pt x="582" y="456"/>
                  </a:lnTo>
                  <a:lnTo>
                    <a:pt x="582" y="460"/>
                  </a:lnTo>
                  <a:lnTo>
                    <a:pt x="582" y="464"/>
                  </a:lnTo>
                  <a:lnTo>
                    <a:pt x="580" y="466"/>
                  </a:lnTo>
                  <a:lnTo>
                    <a:pt x="576" y="468"/>
                  </a:lnTo>
                  <a:lnTo>
                    <a:pt x="572" y="470"/>
                  </a:lnTo>
                  <a:lnTo>
                    <a:pt x="162" y="470"/>
                  </a:lnTo>
                  <a:close/>
                  <a:moveTo>
                    <a:pt x="118" y="148"/>
                  </a:moveTo>
                  <a:lnTo>
                    <a:pt x="158" y="148"/>
                  </a:lnTo>
                  <a:lnTo>
                    <a:pt x="154" y="152"/>
                  </a:lnTo>
                  <a:lnTo>
                    <a:pt x="152" y="156"/>
                  </a:lnTo>
                  <a:lnTo>
                    <a:pt x="148" y="162"/>
                  </a:lnTo>
                  <a:lnTo>
                    <a:pt x="148" y="168"/>
                  </a:lnTo>
                  <a:lnTo>
                    <a:pt x="146" y="176"/>
                  </a:lnTo>
                  <a:lnTo>
                    <a:pt x="144" y="180"/>
                  </a:lnTo>
                  <a:lnTo>
                    <a:pt x="142" y="180"/>
                  </a:lnTo>
                  <a:lnTo>
                    <a:pt x="136" y="174"/>
                  </a:lnTo>
                  <a:lnTo>
                    <a:pt x="134" y="166"/>
                  </a:lnTo>
                  <a:lnTo>
                    <a:pt x="130" y="160"/>
                  </a:lnTo>
                  <a:lnTo>
                    <a:pt x="128" y="156"/>
                  </a:lnTo>
                  <a:lnTo>
                    <a:pt x="122" y="152"/>
                  </a:lnTo>
                  <a:lnTo>
                    <a:pt x="118" y="148"/>
                  </a:lnTo>
                  <a:close/>
                  <a:moveTo>
                    <a:pt x="598" y="144"/>
                  </a:moveTo>
                  <a:lnTo>
                    <a:pt x="598" y="144"/>
                  </a:lnTo>
                  <a:lnTo>
                    <a:pt x="600" y="140"/>
                  </a:lnTo>
                  <a:lnTo>
                    <a:pt x="602" y="134"/>
                  </a:lnTo>
                  <a:lnTo>
                    <a:pt x="604" y="126"/>
                  </a:lnTo>
                  <a:lnTo>
                    <a:pt x="608" y="130"/>
                  </a:lnTo>
                  <a:lnTo>
                    <a:pt x="612" y="136"/>
                  </a:lnTo>
                  <a:lnTo>
                    <a:pt x="616" y="142"/>
                  </a:lnTo>
                  <a:lnTo>
                    <a:pt x="618" y="144"/>
                  </a:lnTo>
                  <a:lnTo>
                    <a:pt x="598" y="144"/>
                  </a:lnTo>
                  <a:close/>
                  <a:moveTo>
                    <a:pt x="200" y="312"/>
                  </a:moveTo>
                  <a:lnTo>
                    <a:pt x="200" y="312"/>
                  </a:lnTo>
                  <a:lnTo>
                    <a:pt x="196" y="312"/>
                  </a:lnTo>
                  <a:lnTo>
                    <a:pt x="194" y="310"/>
                  </a:lnTo>
                  <a:lnTo>
                    <a:pt x="192" y="306"/>
                  </a:lnTo>
                  <a:lnTo>
                    <a:pt x="190" y="302"/>
                  </a:lnTo>
                  <a:lnTo>
                    <a:pt x="192" y="300"/>
                  </a:lnTo>
                  <a:lnTo>
                    <a:pt x="194" y="296"/>
                  </a:lnTo>
                  <a:lnTo>
                    <a:pt x="196" y="294"/>
                  </a:lnTo>
                  <a:lnTo>
                    <a:pt x="200" y="294"/>
                  </a:lnTo>
                  <a:lnTo>
                    <a:pt x="612" y="294"/>
                  </a:lnTo>
                  <a:lnTo>
                    <a:pt x="616" y="294"/>
                  </a:lnTo>
                  <a:lnTo>
                    <a:pt x="618" y="296"/>
                  </a:lnTo>
                  <a:lnTo>
                    <a:pt x="620" y="300"/>
                  </a:lnTo>
                  <a:lnTo>
                    <a:pt x="622" y="302"/>
                  </a:lnTo>
                  <a:lnTo>
                    <a:pt x="620" y="306"/>
                  </a:lnTo>
                  <a:lnTo>
                    <a:pt x="618" y="310"/>
                  </a:lnTo>
                  <a:lnTo>
                    <a:pt x="616" y="312"/>
                  </a:lnTo>
                  <a:lnTo>
                    <a:pt x="612" y="312"/>
                  </a:lnTo>
                  <a:lnTo>
                    <a:pt x="200" y="312"/>
                  </a:lnTo>
                  <a:close/>
                  <a:moveTo>
                    <a:pt x="200" y="272"/>
                  </a:moveTo>
                  <a:lnTo>
                    <a:pt x="200" y="272"/>
                  </a:lnTo>
                  <a:lnTo>
                    <a:pt x="196" y="272"/>
                  </a:lnTo>
                  <a:lnTo>
                    <a:pt x="194" y="270"/>
                  </a:lnTo>
                  <a:lnTo>
                    <a:pt x="192" y="266"/>
                  </a:lnTo>
                  <a:lnTo>
                    <a:pt x="190" y="262"/>
                  </a:lnTo>
                  <a:lnTo>
                    <a:pt x="192" y="260"/>
                  </a:lnTo>
                  <a:lnTo>
                    <a:pt x="194" y="256"/>
                  </a:lnTo>
                  <a:lnTo>
                    <a:pt x="196" y="254"/>
                  </a:lnTo>
                  <a:lnTo>
                    <a:pt x="200" y="254"/>
                  </a:lnTo>
                  <a:lnTo>
                    <a:pt x="612" y="254"/>
                  </a:lnTo>
                  <a:lnTo>
                    <a:pt x="616" y="254"/>
                  </a:lnTo>
                  <a:lnTo>
                    <a:pt x="618" y="256"/>
                  </a:lnTo>
                  <a:lnTo>
                    <a:pt x="620" y="260"/>
                  </a:lnTo>
                  <a:lnTo>
                    <a:pt x="622" y="262"/>
                  </a:lnTo>
                  <a:lnTo>
                    <a:pt x="620" y="266"/>
                  </a:lnTo>
                  <a:lnTo>
                    <a:pt x="618" y="270"/>
                  </a:lnTo>
                  <a:lnTo>
                    <a:pt x="616" y="272"/>
                  </a:lnTo>
                  <a:lnTo>
                    <a:pt x="612" y="272"/>
                  </a:lnTo>
                  <a:lnTo>
                    <a:pt x="200" y="272"/>
                  </a:lnTo>
                  <a:close/>
                  <a:moveTo>
                    <a:pt x="200" y="232"/>
                  </a:moveTo>
                  <a:lnTo>
                    <a:pt x="200" y="232"/>
                  </a:lnTo>
                  <a:lnTo>
                    <a:pt x="196" y="232"/>
                  </a:lnTo>
                  <a:lnTo>
                    <a:pt x="194" y="230"/>
                  </a:lnTo>
                  <a:lnTo>
                    <a:pt x="192" y="226"/>
                  </a:lnTo>
                  <a:lnTo>
                    <a:pt x="190" y="224"/>
                  </a:lnTo>
                  <a:lnTo>
                    <a:pt x="192" y="220"/>
                  </a:lnTo>
                  <a:lnTo>
                    <a:pt x="194" y="216"/>
                  </a:lnTo>
                  <a:lnTo>
                    <a:pt x="196" y="214"/>
                  </a:lnTo>
                  <a:lnTo>
                    <a:pt x="200" y="214"/>
                  </a:lnTo>
                  <a:lnTo>
                    <a:pt x="612" y="214"/>
                  </a:lnTo>
                  <a:lnTo>
                    <a:pt x="616" y="214"/>
                  </a:lnTo>
                  <a:lnTo>
                    <a:pt x="618" y="216"/>
                  </a:lnTo>
                  <a:lnTo>
                    <a:pt x="620" y="220"/>
                  </a:lnTo>
                  <a:lnTo>
                    <a:pt x="622" y="224"/>
                  </a:lnTo>
                  <a:lnTo>
                    <a:pt x="620" y="226"/>
                  </a:lnTo>
                  <a:lnTo>
                    <a:pt x="618" y="230"/>
                  </a:lnTo>
                  <a:lnTo>
                    <a:pt x="616" y="232"/>
                  </a:lnTo>
                  <a:lnTo>
                    <a:pt x="612" y="232"/>
                  </a:lnTo>
                  <a:lnTo>
                    <a:pt x="200" y="232"/>
                  </a:lnTo>
                  <a:close/>
                  <a:moveTo>
                    <a:pt x="570" y="104"/>
                  </a:moveTo>
                  <a:lnTo>
                    <a:pt x="44" y="104"/>
                  </a:lnTo>
                  <a:lnTo>
                    <a:pt x="40" y="102"/>
                  </a:lnTo>
                  <a:lnTo>
                    <a:pt x="38" y="98"/>
                  </a:lnTo>
                  <a:lnTo>
                    <a:pt x="40" y="94"/>
                  </a:lnTo>
                  <a:lnTo>
                    <a:pt x="44" y="92"/>
                  </a:lnTo>
                  <a:lnTo>
                    <a:pt x="570" y="92"/>
                  </a:lnTo>
                  <a:lnTo>
                    <a:pt x="574" y="94"/>
                  </a:lnTo>
                  <a:lnTo>
                    <a:pt x="576" y="98"/>
                  </a:lnTo>
                  <a:lnTo>
                    <a:pt x="574" y="102"/>
                  </a:lnTo>
                  <a:lnTo>
                    <a:pt x="570" y="104"/>
                  </a:lnTo>
                  <a:close/>
                  <a:moveTo>
                    <a:pt x="570" y="80"/>
                  </a:moveTo>
                  <a:lnTo>
                    <a:pt x="44" y="80"/>
                  </a:lnTo>
                  <a:lnTo>
                    <a:pt x="40" y="78"/>
                  </a:lnTo>
                  <a:lnTo>
                    <a:pt x="38" y="74"/>
                  </a:lnTo>
                  <a:lnTo>
                    <a:pt x="40" y="70"/>
                  </a:lnTo>
                  <a:lnTo>
                    <a:pt x="44" y="68"/>
                  </a:lnTo>
                  <a:lnTo>
                    <a:pt x="570" y="68"/>
                  </a:lnTo>
                  <a:lnTo>
                    <a:pt x="574" y="70"/>
                  </a:lnTo>
                  <a:lnTo>
                    <a:pt x="576" y="74"/>
                  </a:lnTo>
                  <a:lnTo>
                    <a:pt x="574" y="78"/>
                  </a:lnTo>
                  <a:lnTo>
                    <a:pt x="570" y="80"/>
                  </a:lnTo>
                  <a:close/>
                  <a:moveTo>
                    <a:pt x="570" y="54"/>
                  </a:moveTo>
                  <a:lnTo>
                    <a:pt x="44" y="54"/>
                  </a:lnTo>
                  <a:lnTo>
                    <a:pt x="40" y="52"/>
                  </a:lnTo>
                  <a:lnTo>
                    <a:pt x="38" y="48"/>
                  </a:lnTo>
                  <a:lnTo>
                    <a:pt x="40" y="44"/>
                  </a:lnTo>
                  <a:lnTo>
                    <a:pt x="44" y="44"/>
                  </a:lnTo>
                  <a:lnTo>
                    <a:pt x="570" y="44"/>
                  </a:lnTo>
                  <a:lnTo>
                    <a:pt x="574" y="44"/>
                  </a:lnTo>
                  <a:lnTo>
                    <a:pt x="576" y="48"/>
                  </a:lnTo>
                  <a:lnTo>
                    <a:pt x="574" y="52"/>
                  </a:lnTo>
                  <a:lnTo>
                    <a:pt x="570" y="54"/>
                  </a:lnTo>
                  <a:close/>
                </a:path>
              </a:pathLst>
            </a:custGeom>
            <a:solidFill>
              <a:srgbClr val="33669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08" name="组合 27"/>
          <p:cNvGrpSpPr/>
          <p:nvPr/>
        </p:nvGrpSpPr>
        <p:grpSpPr>
          <a:xfrm>
            <a:off x="3263900" y="2177415"/>
            <a:ext cx="706438" cy="706438"/>
            <a:chOff x="3264319" y="2276507"/>
            <a:chExt cx="705842" cy="705842"/>
          </a:xfrm>
        </p:grpSpPr>
        <p:sp>
          <p:nvSpPr>
            <p:cNvPr id="18" name="椭圆 17"/>
            <p:cNvSpPr/>
            <p:nvPr/>
          </p:nvSpPr>
          <p:spPr>
            <a:xfrm>
              <a:off x="3264319" y="2276507"/>
              <a:ext cx="705842" cy="7058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6" name="Freeform 29"/>
            <p:cNvSpPr>
              <a:spLocks noEditPoints="1"/>
            </p:cNvSpPr>
            <p:nvPr/>
          </p:nvSpPr>
          <p:spPr>
            <a:xfrm>
              <a:off x="3443249" y="2431071"/>
              <a:ext cx="331309" cy="396714"/>
            </a:xfrm>
            <a:custGeom>
              <a:avLst/>
              <a:gdLst>
                <a:gd name="txL" fmla="*/ 0 w 618"/>
                <a:gd name="txT" fmla="*/ 0 h 740"/>
                <a:gd name="txR" fmla="*/ 618 w 618"/>
                <a:gd name="txB" fmla="*/ 740 h 74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618" h="740">
                  <a:moveTo>
                    <a:pt x="172" y="740"/>
                  </a:moveTo>
                  <a:lnTo>
                    <a:pt x="172" y="740"/>
                  </a:lnTo>
                  <a:lnTo>
                    <a:pt x="176" y="694"/>
                  </a:lnTo>
                  <a:lnTo>
                    <a:pt x="176" y="648"/>
                  </a:lnTo>
                  <a:lnTo>
                    <a:pt x="176" y="626"/>
                  </a:lnTo>
                  <a:lnTo>
                    <a:pt x="172" y="602"/>
                  </a:lnTo>
                  <a:lnTo>
                    <a:pt x="168" y="580"/>
                  </a:lnTo>
                  <a:lnTo>
                    <a:pt x="164" y="560"/>
                  </a:lnTo>
                  <a:lnTo>
                    <a:pt x="140" y="546"/>
                  </a:lnTo>
                  <a:lnTo>
                    <a:pt x="120" y="530"/>
                  </a:lnTo>
                  <a:lnTo>
                    <a:pt x="100" y="514"/>
                  </a:lnTo>
                  <a:lnTo>
                    <a:pt x="84" y="498"/>
                  </a:lnTo>
                  <a:lnTo>
                    <a:pt x="68" y="480"/>
                  </a:lnTo>
                  <a:lnTo>
                    <a:pt x="54" y="462"/>
                  </a:lnTo>
                  <a:lnTo>
                    <a:pt x="42" y="444"/>
                  </a:lnTo>
                  <a:lnTo>
                    <a:pt x="32" y="424"/>
                  </a:lnTo>
                  <a:lnTo>
                    <a:pt x="22" y="404"/>
                  </a:lnTo>
                  <a:lnTo>
                    <a:pt x="14" y="384"/>
                  </a:lnTo>
                  <a:lnTo>
                    <a:pt x="8" y="364"/>
                  </a:lnTo>
                  <a:lnTo>
                    <a:pt x="4" y="344"/>
                  </a:lnTo>
                  <a:lnTo>
                    <a:pt x="2" y="324"/>
                  </a:lnTo>
                  <a:lnTo>
                    <a:pt x="0" y="302"/>
                  </a:lnTo>
                  <a:lnTo>
                    <a:pt x="0" y="282"/>
                  </a:lnTo>
                  <a:lnTo>
                    <a:pt x="2" y="262"/>
                  </a:lnTo>
                  <a:lnTo>
                    <a:pt x="4" y="242"/>
                  </a:lnTo>
                  <a:lnTo>
                    <a:pt x="10" y="222"/>
                  </a:lnTo>
                  <a:lnTo>
                    <a:pt x="14" y="202"/>
                  </a:lnTo>
                  <a:lnTo>
                    <a:pt x="22" y="184"/>
                  </a:lnTo>
                  <a:lnTo>
                    <a:pt x="30" y="164"/>
                  </a:lnTo>
                  <a:lnTo>
                    <a:pt x="38" y="146"/>
                  </a:lnTo>
                  <a:lnTo>
                    <a:pt x="48" y="130"/>
                  </a:lnTo>
                  <a:lnTo>
                    <a:pt x="60" y="114"/>
                  </a:lnTo>
                  <a:lnTo>
                    <a:pt x="74" y="98"/>
                  </a:lnTo>
                  <a:lnTo>
                    <a:pt x="86" y="84"/>
                  </a:lnTo>
                  <a:lnTo>
                    <a:pt x="102" y="70"/>
                  </a:lnTo>
                  <a:lnTo>
                    <a:pt x="118" y="58"/>
                  </a:lnTo>
                  <a:lnTo>
                    <a:pt x="134" y="46"/>
                  </a:lnTo>
                  <a:lnTo>
                    <a:pt x="152" y="36"/>
                  </a:lnTo>
                  <a:lnTo>
                    <a:pt x="170" y="28"/>
                  </a:lnTo>
                  <a:lnTo>
                    <a:pt x="190" y="22"/>
                  </a:lnTo>
                  <a:lnTo>
                    <a:pt x="212" y="14"/>
                  </a:lnTo>
                  <a:lnTo>
                    <a:pt x="234" y="8"/>
                  </a:lnTo>
                  <a:lnTo>
                    <a:pt x="256" y="4"/>
                  </a:lnTo>
                  <a:lnTo>
                    <a:pt x="280" y="2"/>
                  </a:lnTo>
                  <a:lnTo>
                    <a:pt x="304" y="0"/>
                  </a:lnTo>
                  <a:lnTo>
                    <a:pt x="328" y="2"/>
                  </a:lnTo>
                  <a:lnTo>
                    <a:pt x="352" y="4"/>
                  </a:lnTo>
                  <a:lnTo>
                    <a:pt x="376" y="8"/>
                  </a:lnTo>
                  <a:lnTo>
                    <a:pt x="400" y="14"/>
                  </a:lnTo>
                  <a:lnTo>
                    <a:pt x="424" y="22"/>
                  </a:lnTo>
                  <a:lnTo>
                    <a:pt x="448" y="30"/>
                  </a:lnTo>
                  <a:lnTo>
                    <a:pt x="470" y="42"/>
                  </a:lnTo>
                  <a:lnTo>
                    <a:pt x="492" y="54"/>
                  </a:lnTo>
                  <a:lnTo>
                    <a:pt x="514" y="68"/>
                  </a:lnTo>
                  <a:lnTo>
                    <a:pt x="534" y="84"/>
                  </a:lnTo>
                  <a:lnTo>
                    <a:pt x="554" y="102"/>
                  </a:lnTo>
                  <a:lnTo>
                    <a:pt x="576" y="128"/>
                  </a:lnTo>
                  <a:lnTo>
                    <a:pt x="590" y="148"/>
                  </a:lnTo>
                  <a:lnTo>
                    <a:pt x="596" y="164"/>
                  </a:lnTo>
                  <a:lnTo>
                    <a:pt x="600" y="176"/>
                  </a:lnTo>
                  <a:lnTo>
                    <a:pt x="598" y="184"/>
                  </a:lnTo>
                  <a:lnTo>
                    <a:pt x="596" y="190"/>
                  </a:lnTo>
                  <a:lnTo>
                    <a:pt x="590" y="194"/>
                  </a:lnTo>
                  <a:lnTo>
                    <a:pt x="576" y="202"/>
                  </a:lnTo>
                  <a:lnTo>
                    <a:pt x="590" y="266"/>
                  </a:lnTo>
                  <a:lnTo>
                    <a:pt x="596" y="294"/>
                  </a:lnTo>
                  <a:lnTo>
                    <a:pt x="598" y="308"/>
                  </a:lnTo>
                  <a:lnTo>
                    <a:pt x="594" y="318"/>
                  </a:lnTo>
                  <a:lnTo>
                    <a:pt x="588" y="326"/>
                  </a:lnTo>
                  <a:lnTo>
                    <a:pt x="582" y="332"/>
                  </a:lnTo>
                  <a:lnTo>
                    <a:pt x="618" y="454"/>
                  </a:lnTo>
                  <a:lnTo>
                    <a:pt x="586" y="466"/>
                  </a:lnTo>
                  <a:lnTo>
                    <a:pt x="590" y="496"/>
                  </a:lnTo>
                  <a:lnTo>
                    <a:pt x="594" y="522"/>
                  </a:lnTo>
                  <a:lnTo>
                    <a:pt x="594" y="548"/>
                  </a:lnTo>
                  <a:lnTo>
                    <a:pt x="592" y="576"/>
                  </a:lnTo>
                  <a:lnTo>
                    <a:pt x="588" y="584"/>
                  </a:lnTo>
                  <a:lnTo>
                    <a:pt x="580" y="592"/>
                  </a:lnTo>
                  <a:lnTo>
                    <a:pt x="566" y="600"/>
                  </a:lnTo>
                  <a:lnTo>
                    <a:pt x="560" y="602"/>
                  </a:lnTo>
                  <a:lnTo>
                    <a:pt x="552" y="604"/>
                  </a:lnTo>
                  <a:lnTo>
                    <a:pt x="444" y="610"/>
                  </a:lnTo>
                  <a:lnTo>
                    <a:pt x="452" y="740"/>
                  </a:lnTo>
                  <a:lnTo>
                    <a:pt x="172" y="740"/>
                  </a:lnTo>
                  <a:close/>
                  <a:moveTo>
                    <a:pt x="254" y="428"/>
                  </a:moveTo>
                  <a:lnTo>
                    <a:pt x="174" y="368"/>
                  </a:lnTo>
                  <a:lnTo>
                    <a:pt x="168" y="364"/>
                  </a:lnTo>
                  <a:lnTo>
                    <a:pt x="164" y="364"/>
                  </a:lnTo>
                  <a:lnTo>
                    <a:pt x="160" y="366"/>
                  </a:lnTo>
                  <a:lnTo>
                    <a:pt x="156" y="370"/>
                  </a:lnTo>
                  <a:lnTo>
                    <a:pt x="154" y="376"/>
                  </a:lnTo>
                  <a:lnTo>
                    <a:pt x="154" y="382"/>
                  </a:lnTo>
                  <a:lnTo>
                    <a:pt x="156" y="386"/>
                  </a:lnTo>
                  <a:lnTo>
                    <a:pt x="160" y="392"/>
                  </a:lnTo>
                  <a:lnTo>
                    <a:pt x="240" y="452"/>
                  </a:lnTo>
                  <a:lnTo>
                    <a:pt x="244" y="454"/>
                  </a:lnTo>
                  <a:lnTo>
                    <a:pt x="250" y="454"/>
                  </a:lnTo>
                  <a:lnTo>
                    <a:pt x="254" y="452"/>
                  </a:lnTo>
                  <a:lnTo>
                    <a:pt x="258" y="448"/>
                  </a:lnTo>
                  <a:lnTo>
                    <a:pt x="260" y="444"/>
                  </a:lnTo>
                  <a:lnTo>
                    <a:pt x="260" y="438"/>
                  </a:lnTo>
                  <a:lnTo>
                    <a:pt x="258" y="432"/>
                  </a:lnTo>
                  <a:lnTo>
                    <a:pt x="254" y="428"/>
                  </a:lnTo>
                  <a:close/>
                  <a:moveTo>
                    <a:pt x="436" y="248"/>
                  </a:moveTo>
                  <a:lnTo>
                    <a:pt x="486" y="248"/>
                  </a:lnTo>
                  <a:lnTo>
                    <a:pt x="486" y="226"/>
                  </a:lnTo>
                  <a:lnTo>
                    <a:pt x="436" y="226"/>
                  </a:lnTo>
                  <a:lnTo>
                    <a:pt x="436" y="248"/>
                  </a:lnTo>
                  <a:close/>
                  <a:moveTo>
                    <a:pt x="252" y="116"/>
                  </a:moveTo>
                  <a:lnTo>
                    <a:pt x="226" y="72"/>
                  </a:lnTo>
                  <a:lnTo>
                    <a:pt x="206" y="84"/>
                  </a:lnTo>
                  <a:lnTo>
                    <a:pt x="232" y="128"/>
                  </a:lnTo>
                  <a:lnTo>
                    <a:pt x="252" y="116"/>
                  </a:lnTo>
                  <a:close/>
                  <a:moveTo>
                    <a:pt x="318" y="104"/>
                  </a:moveTo>
                  <a:lnTo>
                    <a:pt x="318" y="54"/>
                  </a:lnTo>
                  <a:lnTo>
                    <a:pt x="296" y="54"/>
                  </a:lnTo>
                  <a:lnTo>
                    <a:pt x="296" y="104"/>
                  </a:lnTo>
                  <a:lnTo>
                    <a:pt x="318" y="104"/>
                  </a:lnTo>
                  <a:close/>
                  <a:moveTo>
                    <a:pt x="426" y="182"/>
                  </a:moveTo>
                  <a:lnTo>
                    <a:pt x="468" y="156"/>
                  </a:lnTo>
                  <a:lnTo>
                    <a:pt x="458" y="136"/>
                  </a:lnTo>
                  <a:lnTo>
                    <a:pt x="414" y="162"/>
                  </a:lnTo>
                  <a:lnTo>
                    <a:pt x="426" y="182"/>
                  </a:lnTo>
                  <a:close/>
                  <a:moveTo>
                    <a:pt x="382" y="128"/>
                  </a:moveTo>
                  <a:lnTo>
                    <a:pt x="408" y="86"/>
                  </a:lnTo>
                  <a:lnTo>
                    <a:pt x="388" y="74"/>
                  </a:lnTo>
                  <a:lnTo>
                    <a:pt x="362" y="118"/>
                  </a:lnTo>
                  <a:lnTo>
                    <a:pt x="382" y="128"/>
                  </a:lnTo>
                  <a:close/>
                  <a:moveTo>
                    <a:pt x="274" y="394"/>
                  </a:moveTo>
                  <a:lnTo>
                    <a:pt x="194" y="332"/>
                  </a:lnTo>
                  <a:lnTo>
                    <a:pt x="188" y="330"/>
                  </a:lnTo>
                  <a:lnTo>
                    <a:pt x="184" y="330"/>
                  </a:lnTo>
                  <a:lnTo>
                    <a:pt x="180" y="332"/>
                  </a:lnTo>
                  <a:lnTo>
                    <a:pt x="176" y="336"/>
                  </a:lnTo>
                  <a:lnTo>
                    <a:pt x="174" y="342"/>
                  </a:lnTo>
                  <a:lnTo>
                    <a:pt x="174" y="348"/>
                  </a:lnTo>
                  <a:lnTo>
                    <a:pt x="176" y="352"/>
                  </a:lnTo>
                  <a:lnTo>
                    <a:pt x="180" y="356"/>
                  </a:lnTo>
                  <a:lnTo>
                    <a:pt x="260" y="418"/>
                  </a:lnTo>
                  <a:lnTo>
                    <a:pt x="264" y="420"/>
                  </a:lnTo>
                  <a:lnTo>
                    <a:pt x="270" y="420"/>
                  </a:lnTo>
                  <a:lnTo>
                    <a:pt x="274" y="418"/>
                  </a:lnTo>
                  <a:lnTo>
                    <a:pt x="278" y="414"/>
                  </a:lnTo>
                  <a:lnTo>
                    <a:pt x="280" y="408"/>
                  </a:lnTo>
                  <a:lnTo>
                    <a:pt x="280" y="402"/>
                  </a:lnTo>
                  <a:lnTo>
                    <a:pt x="278" y="398"/>
                  </a:lnTo>
                  <a:lnTo>
                    <a:pt x="274" y="394"/>
                  </a:lnTo>
                  <a:close/>
                  <a:moveTo>
                    <a:pt x="354" y="156"/>
                  </a:moveTo>
                  <a:lnTo>
                    <a:pt x="354" y="156"/>
                  </a:lnTo>
                  <a:lnTo>
                    <a:pt x="336" y="148"/>
                  </a:lnTo>
                  <a:lnTo>
                    <a:pt x="316" y="142"/>
                  </a:lnTo>
                  <a:lnTo>
                    <a:pt x="298" y="142"/>
                  </a:lnTo>
                  <a:lnTo>
                    <a:pt x="280" y="144"/>
                  </a:lnTo>
                  <a:lnTo>
                    <a:pt x="262" y="150"/>
                  </a:lnTo>
                  <a:lnTo>
                    <a:pt x="248" y="158"/>
                  </a:lnTo>
                  <a:lnTo>
                    <a:pt x="234" y="170"/>
                  </a:lnTo>
                  <a:lnTo>
                    <a:pt x="224" y="184"/>
                  </a:lnTo>
                  <a:lnTo>
                    <a:pt x="218" y="194"/>
                  </a:lnTo>
                  <a:lnTo>
                    <a:pt x="216" y="202"/>
                  </a:lnTo>
                  <a:lnTo>
                    <a:pt x="214" y="218"/>
                  </a:lnTo>
                  <a:lnTo>
                    <a:pt x="212" y="236"/>
                  </a:lnTo>
                  <a:lnTo>
                    <a:pt x="214" y="254"/>
                  </a:lnTo>
                  <a:lnTo>
                    <a:pt x="216" y="270"/>
                  </a:lnTo>
                  <a:lnTo>
                    <a:pt x="216" y="288"/>
                  </a:lnTo>
                  <a:lnTo>
                    <a:pt x="214" y="306"/>
                  </a:lnTo>
                  <a:lnTo>
                    <a:pt x="208" y="324"/>
                  </a:lnTo>
                  <a:lnTo>
                    <a:pt x="282" y="366"/>
                  </a:lnTo>
                  <a:lnTo>
                    <a:pt x="294" y="352"/>
                  </a:lnTo>
                  <a:lnTo>
                    <a:pt x="308" y="342"/>
                  </a:lnTo>
                  <a:lnTo>
                    <a:pt x="322" y="332"/>
                  </a:lnTo>
                  <a:lnTo>
                    <a:pt x="338" y="326"/>
                  </a:lnTo>
                  <a:lnTo>
                    <a:pt x="354" y="318"/>
                  </a:lnTo>
                  <a:lnTo>
                    <a:pt x="370" y="310"/>
                  </a:lnTo>
                  <a:lnTo>
                    <a:pt x="384" y="298"/>
                  </a:lnTo>
                  <a:lnTo>
                    <a:pt x="390" y="292"/>
                  </a:lnTo>
                  <a:lnTo>
                    <a:pt x="394" y="284"/>
                  </a:lnTo>
                  <a:lnTo>
                    <a:pt x="402" y="266"/>
                  </a:lnTo>
                  <a:lnTo>
                    <a:pt x="406" y="250"/>
                  </a:lnTo>
                  <a:lnTo>
                    <a:pt x="404" y="232"/>
                  </a:lnTo>
                  <a:lnTo>
                    <a:pt x="402" y="214"/>
                  </a:lnTo>
                  <a:lnTo>
                    <a:pt x="394" y="196"/>
                  </a:lnTo>
                  <a:lnTo>
                    <a:pt x="384" y="182"/>
                  </a:lnTo>
                  <a:lnTo>
                    <a:pt x="370" y="168"/>
                  </a:lnTo>
                  <a:lnTo>
                    <a:pt x="354" y="156"/>
                  </a:lnTo>
                  <a:close/>
                  <a:moveTo>
                    <a:pt x="168" y="408"/>
                  </a:moveTo>
                  <a:lnTo>
                    <a:pt x="168" y="408"/>
                  </a:lnTo>
                  <a:lnTo>
                    <a:pt x="166" y="414"/>
                  </a:lnTo>
                  <a:lnTo>
                    <a:pt x="166" y="420"/>
                  </a:lnTo>
                  <a:lnTo>
                    <a:pt x="166" y="432"/>
                  </a:lnTo>
                  <a:lnTo>
                    <a:pt x="172" y="442"/>
                  </a:lnTo>
                  <a:lnTo>
                    <a:pt x="176" y="448"/>
                  </a:lnTo>
                  <a:lnTo>
                    <a:pt x="182" y="452"/>
                  </a:lnTo>
                  <a:lnTo>
                    <a:pt x="192" y="456"/>
                  </a:lnTo>
                  <a:lnTo>
                    <a:pt x="202" y="456"/>
                  </a:lnTo>
                  <a:lnTo>
                    <a:pt x="212" y="452"/>
                  </a:lnTo>
                  <a:lnTo>
                    <a:pt x="220" y="448"/>
                  </a:lnTo>
                  <a:lnTo>
                    <a:pt x="168" y="408"/>
                  </a:lnTo>
                  <a:close/>
                </a:path>
              </a:pathLst>
            </a:custGeom>
            <a:solidFill>
              <a:srgbClr val="33669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09" name="组合 38"/>
          <p:cNvGrpSpPr/>
          <p:nvPr/>
        </p:nvGrpSpPr>
        <p:grpSpPr>
          <a:xfrm>
            <a:off x="5302250" y="2177415"/>
            <a:ext cx="704850" cy="706438"/>
            <a:chOff x="5301653" y="2276507"/>
            <a:chExt cx="705842" cy="705842"/>
          </a:xfrm>
        </p:grpSpPr>
        <p:sp>
          <p:nvSpPr>
            <p:cNvPr id="19" name="椭圆 18"/>
            <p:cNvSpPr/>
            <p:nvPr/>
          </p:nvSpPr>
          <p:spPr>
            <a:xfrm>
              <a:off x="5301653" y="2276507"/>
              <a:ext cx="705842" cy="7058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组合 30"/>
            <p:cNvGrpSpPr/>
            <p:nvPr/>
          </p:nvGrpSpPr>
          <p:grpSpPr>
            <a:xfrm>
              <a:off x="5526404" y="2380818"/>
              <a:ext cx="256340" cy="446967"/>
              <a:chOff x="6548834" y="4577701"/>
              <a:chExt cx="140740" cy="245401"/>
            </a:xfrm>
            <a:solidFill>
              <a:srgbClr val="336699"/>
            </a:solidFill>
          </p:grpSpPr>
          <p:sp>
            <p:nvSpPr>
              <p:cNvPr id="32" name="Freeform 402"/>
              <p:cNvSpPr>
                <a:spLocks noEditPoints="1"/>
              </p:cNvSpPr>
              <p:nvPr/>
            </p:nvSpPr>
            <p:spPr bwMode="auto">
              <a:xfrm>
                <a:off x="6548834" y="4640861"/>
                <a:ext cx="140740" cy="182241"/>
              </a:xfrm>
              <a:custGeom>
                <a:avLst/>
                <a:gdLst>
                  <a:gd name="T0" fmla="*/ 152 w 156"/>
                  <a:gd name="T1" fmla="*/ 162 h 202"/>
                  <a:gd name="T2" fmla="*/ 108 w 156"/>
                  <a:gd name="T3" fmla="*/ 30 h 202"/>
                  <a:gd name="T4" fmla="*/ 114 w 156"/>
                  <a:gd name="T5" fmla="*/ 29 h 202"/>
                  <a:gd name="T6" fmla="*/ 119 w 156"/>
                  <a:gd name="T7" fmla="*/ 20 h 202"/>
                  <a:gd name="T8" fmla="*/ 120 w 156"/>
                  <a:gd name="T9" fmla="*/ 15 h 202"/>
                  <a:gd name="T10" fmla="*/ 115 w 156"/>
                  <a:gd name="T11" fmla="*/ 4 h 202"/>
                  <a:gd name="T12" fmla="*/ 104 w 156"/>
                  <a:gd name="T13" fmla="*/ 0 h 202"/>
                  <a:gd name="T14" fmla="*/ 52 w 156"/>
                  <a:gd name="T15" fmla="*/ 0 h 202"/>
                  <a:gd name="T16" fmla="*/ 41 w 156"/>
                  <a:gd name="T17" fmla="*/ 4 h 202"/>
                  <a:gd name="T18" fmla="*/ 37 w 156"/>
                  <a:gd name="T19" fmla="*/ 15 h 202"/>
                  <a:gd name="T20" fmla="*/ 39 w 156"/>
                  <a:gd name="T21" fmla="*/ 20 h 202"/>
                  <a:gd name="T22" fmla="*/ 44 w 156"/>
                  <a:gd name="T23" fmla="*/ 29 h 202"/>
                  <a:gd name="T24" fmla="*/ 48 w 156"/>
                  <a:gd name="T25" fmla="*/ 65 h 202"/>
                  <a:gd name="T26" fmla="*/ 47 w 156"/>
                  <a:gd name="T27" fmla="*/ 68 h 202"/>
                  <a:gd name="T28" fmla="*/ 4 w 156"/>
                  <a:gd name="T29" fmla="*/ 162 h 202"/>
                  <a:gd name="T30" fmla="*/ 0 w 156"/>
                  <a:gd name="T31" fmla="*/ 179 h 202"/>
                  <a:gd name="T32" fmla="*/ 2 w 156"/>
                  <a:gd name="T33" fmla="*/ 184 h 202"/>
                  <a:gd name="T34" fmla="*/ 6 w 156"/>
                  <a:gd name="T35" fmla="*/ 194 h 202"/>
                  <a:gd name="T36" fmla="*/ 15 w 156"/>
                  <a:gd name="T37" fmla="*/ 201 h 202"/>
                  <a:gd name="T38" fmla="*/ 21 w 156"/>
                  <a:gd name="T39" fmla="*/ 202 h 202"/>
                  <a:gd name="T40" fmla="*/ 136 w 156"/>
                  <a:gd name="T41" fmla="*/ 202 h 202"/>
                  <a:gd name="T42" fmla="*/ 136 w 156"/>
                  <a:gd name="T43" fmla="*/ 202 h 202"/>
                  <a:gd name="T44" fmla="*/ 140 w 156"/>
                  <a:gd name="T45" fmla="*/ 201 h 202"/>
                  <a:gd name="T46" fmla="*/ 149 w 156"/>
                  <a:gd name="T47" fmla="*/ 195 h 202"/>
                  <a:gd name="T48" fmla="*/ 155 w 156"/>
                  <a:gd name="T49" fmla="*/ 186 h 202"/>
                  <a:gd name="T50" fmla="*/ 156 w 156"/>
                  <a:gd name="T51" fmla="*/ 179 h 202"/>
                  <a:gd name="T52" fmla="*/ 152 w 156"/>
                  <a:gd name="T53" fmla="*/ 162 h 202"/>
                  <a:gd name="T54" fmla="*/ 134 w 156"/>
                  <a:gd name="T55" fmla="*/ 190 h 202"/>
                  <a:gd name="T56" fmla="*/ 22 w 156"/>
                  <a:gd name="T57" fmla="*/ 190 h 202"/>
                  <a:gd name="T58" fmla="*/ 17 w 156"/>
                  <a:gd name="T59" fmla="*/ 187 h 202"/>
                  <a:gd name="T60" fmla="*/ 13 w 156"/>
                  <a:gd name="T61" fmla="*/ 179 h 202"/>
                  <a:gd name="T62" fmla="*/ 14 w 156"/>
                  <a:gd name="T63" fmla="*/ 173 h 202"/>
                  <a:gd name="T64" fmla="*/ 15 w 156"/>
                  <a:gd name="T65" fmla="*/ 168 h 202"/>
                  <a:gd name="T66" fmla="*/ 60 w 156"/>
                  <a:gd name="T67" fmla="*/ 68 h 202"/>
                  <a:gd name="T68" fmla="*/ 60 w 156"/>
                  <a:gd name="T69" fmla="*/ 67 h 202"/>
                  <a:gd name="T70" fmla="*/ 60 w 156"/>
                  <a:gd name="T71" fmla="*/ 22 h 202"/>
                  <a:gd name="T72" fmla="*/ 58 w 156"/>
                  <a:gd name="T73" fmla="*/ 19 h 202"/>
                  <a:gd name="T74" fmla="*/ 52 w 156"/>
                  <a:gd name="T75" fmla="*/ 19 h 202"/>
                  <a:gd name="T76" fmla="*/ 50 w 156"/>
                  <a:gd name="T77" fmla="*/ 15 h 202"/>
                  <a:gd name="T78" fmla="*/ 50 w 156"/>
                  <a:gd name="T79" fmla="*/ 12 h 202"/>
                  <a:gd name="T80" fmla="*/ 104 w 156"/>
                  <a:gd name="T81" fmla="*/ 11 h 202"/>
                  <a:gd name="T82" fmla="*/ 107 w 156"/>
                  <a:gd name="T83" fmla="*/ 12 h 202"/>
                  <a:gd name="T84" fmla="*/ 108 w 156"/>
                  <a:gd name="T85" fmla="*/ 15 h 202"/>
                  <a:gd name="T86" fmla="*/ 104 w 156"/>
                  <a:gd name="T87" fmla="*/ 19 h 202"/>
                  <a:gd name="T88" fmla="*/ 99 w 156"/>
                  <a:gd name="T89" fmla="*/ 19 h 202"/>
                  <a:gd name="T90" fmla="*/ 96 w 156"/>
                  <a:gd name="T91" fmla="*/ 22 h 202"/>
                  <a:gd name="T92" fmla="*/ 96 w 156"/>
                  <a:gd name="T93" fmla="*/ 67 h 202"/>
                  <a:gd name="T94" fmla="*/ 97 w 156"/>
                  <a:gd name="T95" fmla="*/ 68 h 202"/>
                  <a:gd name="T96" fmla="*/ 141 w 156"/>
                  <a:gd name="T97" fmla="*/ 168 h 202"/>
                  <a:gd name="T98" fmla="*/ 144 w 156"/>
                  <a:gd name="T99" fmla="*/ 173 h 202"/>
                  <a:gd name="T100" fmla="*/ 144 w 156"/>
                  <a:gd name="T101" fmla="*/ 179 h 202"/>
                  <a:gd name="T102" fmla="*/ 141 w 156"/>
                  <a:gd name="T103" fmla="*/ 187 h 202"/>
                  <a:gd name="T104" fmla="*/ 134 w 156"/>
                  <a:gd name="T105" fmla="*/ 19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6" h="202">
                    <a:moveTo>
                      <a:pt x="152" y="162"/>
                    </a:moveTo>
                    <a:lnTo>
                      <a:pt x="152" y="162"/>
                    </a:lnTo>
                    <a:lnTo>
                      <a:pt x="108" y="65"/>
                    </a:lnTo>
                    <a:lnTo>
                      <a:pt x="108" y="30"/>
                    </a:lnTo>
                    <a:lnTo>
                      <a:pt x="108" y="30"/>
                    </a:lnTo>
                    <a:lnTo>
                      <a:pt x="114" y="29"/>
                    </a:lnTo>
                    <a:lnTo>
                      <a:pt x="116" y="25"/>
                    </a:lnTo>
                    <a:lnTo>
                      <a:pt x="119" y="20"/>
                    </a:lnTo>
                    <a:lnTo>
                      <a:pt x="120" y="15"/>
                    </a:lnTo>
                    <a:lnTo>
                      <a:pt x="120" y="15"/>
                    </a:lnTo>
                    <a:lnTo>
                      <a:pt x="119" y="10"/>
                    </a:lnTo>
                    <a:lnTo>
                      <a:pt x="115" y="4"/>
                    </a:lnTo>
                    <a:lnTo>
                      <a:pt x="111" y="1"/>
                    </a:lnTo>
                    <a:lnTo>
                      <a:pt x="104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7" y="1"/>
                    </a:lnTo>
                    <a:lnTo>
                      <a:pt x="41" y="4"/>
                    </a:lnTo>
                    <a:lnTo>
                      <a:pt x="39" y="10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9" y="20"/>
                    </a:lnTo>
                    <a:lnTo>
                      <a:pt x="40" y="25"/>
                    </a:lnTo>
                    <a:lnTo>
                      <a:pt x="44" y="29"/>
                    </a:lnTo>
                    <a:lnTo>
                      <a:pt x="48" y="30"/>
                    </a:lnTo>
                    <a:lnTo>
                      <a:pt x="48" y="65"/>
                    </a:lnTo>
                    <a:lnTo>
                      <a:pt x="47" y="68"/>
                    </a:lnTo>
                    <a:lnTo>
                      <a:pt x="47" y="68"/>
                    </a:lnTo>
                    <a:lnTo>
                      <a:pt x="4" y="162"/>
                    </a:lnTo>
                    <a:lnTo>
                      <a:pt x="4" y="162"/>
                    </a:lnTo>
                    <a:lnTo>
                      <a:pt x="2" y="172"/>
                    </a:lnTo>
                    <a:lnTo>
                      <a:pt x="0" y="179"/>
                    </a:lnTo>
                    <a:lnTo>
                      <a:pt x="0" y="179"/>
                    </a:lnTo>
                    <a:lnTo>
                      <a:pt x="2" y="184"/>
                    </a:lnTo>
                    <a:lnTo>
                      <a:pt x="3" y="190"/>
                    </a:lnTo>
                    <a:lnTo>
                      <a:pt x="6" y="194"/>
                    </a:lnTo>
                    <a:lnTo>
                      <a:pt x="9" y="196"/>
                    </a:lnTo>
                    <a:lnTo>
                      <a:pt x="15" y="201"/>
                    </a:lnTo>
                    <a:lnTo>
                      <a:pt x="21" y="202"/>
                    </a:lnTo>
                    <a:lnTo>
                      <a:pt x="21" y="202"/>
                    </a:lnTo>
                    <a:lnTo>
                      <a:pt x="21" y="202"/>
                    </a:lnTo>
                    <a:lnTo>
                      <a:pt x="136" y="202"/>
                    </a:lnTo>
                    <a:lnTo>
                      <a:pt x="136" y="202"/>
                    </a:lnTo>
                    <a:lnTo>
                      <a:pt x="136" y="202"/>
                    </a:lnTo>
                    <a:lnTo>
                      <a:pt x="136" y="202"/>
                    </a:lnTo>
                    <a:lnTo>
                      <a:pt x="140" y="201"/>
                    </a:lnTo>
                    <a:lnTo>
                      <a:pt x="146" y="198"/>
                    </a:lnTo>
                    <a:lnTo>
                      <a:pt x="149" y="195"/>
                    </a:lnTo>
                    <a:lnTo>
                      <a:pt x="153" y="191"/>
                    </a:lnTo>
                    <a:lnTo>
                      <a:pt x="155" y="186"/>
                    </a:lnTo>
                    <a:lnTo>
                      <a:pt x="156" y="179"/>
                    </a:lnTo>
                    <a:lnTo>
                      <a:pt x="156" y="179"/>
                    </a:lnTo>
                    <a:lnTo>
                      <a:pt x="155" y="172"/>
                    </a:lnTo>
                    <a:lnTo>
                      <a:pt x="152" y="162"/>
                    </a:lnTo>
                    <a:lnTo>
                      <a:pt x="152" y="162"/>
                    </a:lnTo>
                    <a:close/>
                    <a:moveTo>
                      <a:pt x="134" y="190"/>
                    </a:moveTo>
                    <a:lnTo>
                      <a:pt x="22" y="190"/>
                    </a:lnTo>
                    <a:lnTo>
                      <a:pt x="22" y="190"/>
                    </a:lnTo>
                    <a:lnTo>
                      <a:pt x="19" y="188"/>
                    </a:lnTo>
                    <a:lnTo>
                      <a:pt x="17" y="187"/>
                    </a:lnTo>
                    <a:lnTo>
                      <a:pt x="14" y="184"/>
                    </a:lnTo>
                    <a:lnTo>
                      <a:pt x="13" y="179"/>
                    </a:lnTo>
                    <a:lnTo>
                      <a:pt x="13" y="179"/>
                    </a:lnTo>
                    <a:lnTo>
                      <a:pt x="14" y="173"/>
                    </a:lnTo>
                    <a:lnTo>
                      <a:pt x="15" y="168"/>
                    </a:lnTo>
                    <a:lnTo>
                      <a:pt x="15" y="168"/>
                    </a:lnTo>
                    <a:lnTo>
                      <a:pt x="59" y="68"/>
                    </a:lnTo>
                    <a:lnTo>
                      <a:pt x="60" y="68"/>
                    </a:lnTo>
                    <a:lnTo>
                      <a:pt x="60" y="68"/>
                    </a:lnTo>
                    <a:lnTo>
                      <a:pt x="60" y="67"/>
                    </a:lnTo>
                    <a:lnTo>
                      <a:pt x="60" y="22"/>
                    </a:lnTo>
                    <a:lnTo>
                      <a:pt x="60" y="22"/>
                    </a:lnTo>
                    <a:lnTo>
                      <a:pt x="59" y="19"/>
                    </a:lnTo>
                    <a:lnTo>
                      <a:pt x="58" y="19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0" y="18"/>
                    </a:lnTo>
                    <a:lnTo>
                      <a:pt x="50" y="15"/>
                    </a:lnTo>
                    <a:lnTo>
                      <a:pt x="50" y="15"/>
                    </a:lnTo>
                    <a:lnTo>
                      <a:pt x="50" y="12"/>
                    </a:lnTo>
                    <a:lnTo>
                      <a:pt x="52" y="11"/>
                    </a:lnTo>
                    <a:lnTo>
                      <a:pt x="104" y="11"/>
                    </a:lnTo>
                    <a:lnTo>
                      <a:pt x="104" y="11"/>
                    </a:lnTo>
                    <a:lnTo>
                      <a:pt x="107" y="12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7" y="18"/>
                    </a:lnTo>
                    <a:lnTo>
                      <a:pt x="104" y="19"/>
                    </a:lnTo>
                    <a:lnTo>
                      <a:pt x="99" y="19"/>
                    </a:lnTo>
                    <a:lnTo>
                      <a:pt x="99" y="19"/>
                    </a:lnTo>
                    <a:lnTo>
                      <a:pt x="97" y="19"/>
                    </a:lnTo>
                    <a:lnTo>
                      <a:pt x="96" y="22"/>
                    </a:lnTo>
                    <a:lnTo>
                      <a:pt x="96" y="67"/>
                    </a:lnTo>
                    <a:lnTo>
                      <a:pt x="96" y="67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141" y="168"/>
                    </a:lnTo>
                    <a:lnTo>
                      <a:pt x="141" y="168"/>
                    </a:lnTo>
                    <a:lnTo>
                      <a:pt x="144" y="173"/>
                    </a:lnTo>
                    <a:lnTo>
                      <a:pt x="144" y="179"/>
                    </a:lnTo>
                    <a:lnTo>
                      <a:pt x="144" y="179"/>
                    </a:lnTo>
                    <a:lnTo>
                      <a:pt x="142" y="184"/>
                    </a:lnTo>
                    <a:lnTo>
                      <a:pt x="141" y="187"/>
                    </a:lnTo>
                    <a:lnTo>
                      <a:pt x="137" y="188"/>
                    </a:lnTo>
                    <a:lnTo>
                      <a:pt x="134" y="190"/>
                    </a:lnTo>
                    <a:lnTo>
                      <a:pt x="134" y="1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Freeform 403"/>
              <p:cNvSpPr/>
              <p:nvPr/>
            </p:nvSpPr>
            <p:spPr bwMode="auto">
              <a:xfrm>
                <a:off x="6615602" y="4611992"/>
                <a:ext cx="19849" cy="19849"/>
              </a:xfrm>
              <a:custGeom>
                <a:avLst/>
                <a:gdLst>
                  <a:gd name="T0" fmla="*/ 11 w 22"/>
                  <a:gd name="T1" fmla="*/ 22 h 22"/>
                  <a:gd name="T2" fmla="*/ 11 w 22"/>
                  <a:gd name="T3" fmla="*/ 22 h 22"/>
                  <a:gd name="T4" fmla="*/ 15 w 22"/>
                  <a:gd name="T5" fmla="*/ 22 h 22"/>
                  <a:gd name="T6" fmla="*/ 18 w 22"/>
                  <a:gd name="T7" fmla="*/ 19 h 22"/>
                  <a:gd name="T8" fmla="*/ 21 w 22"/>
                  <a:gd name="T9" fmla="*/ 15 h 22"/>
                  <a:gd name="T10" fmla="*/ 22 w 22"/>
                  <a:gd name="T11" fmla="*/ 11 h 22"/>
                  <a:gd name="T12" fmla="*/ 22 w 22"/>
                  <a:gd name="T13" fmla="*/ 11 h 22"/>
                  <a:gd name="T14" fmla="*/ 21 w 22"/>
                  <a:gd name="T15" fmla="*/ 7 h 22"/>
                  <a:gd name="T16" fmla="*/ 18 w 22"/>
                  <a:gd name="T17" fmla="*/ 3 h 22"/>
                  <a:gd name="T18" fmla="*/ 15 w 22"/>
                  <a:gd name="T19" fmla="*/ 2 h 22"/>
                  <a:gd name="T20" fmla="*/ 11 w 22"/>
                  <a:gd name="T21" fmla="*/ 0 h 22"/>
                  <a:gd name="T22" fmla="*/ 11 w 22"/>
                  <a:gd name="T23" fmla="*/ 0 h 22"/>
                  <a:gd name="T24" fmla="*/ 7 w 22"/>
                  <a:gd name="T25" fmla="*/ 2 h 22"/>
                  <a:gd name="T26" fmla="*/ 3 w 22"/>
                  <a:gd name="T27" fmla="*/ 3 h 22"/>
                  <a:gd name="T28" fmla="*/ 0 w 22"/>
                  <a:gd name="T29" fmla="*/ 7 h 22"/>
                  <a:gd name="T30" fmla="*/ 0 w 22"/>
                  <a:gd name="T31" fmla="*/ 11 h 22"/>
                  <a:gd name="T32" fmla="*/ 0 w 22"/>
                  <a:gd name="T33" fmla="*/ 11 h 22"/>
                  <a:gd name="T34" fmla="*/ 0 w 22"/>
                  <a:gd name="T35" fmla="*/ 15 h 22"/>
                  <a:gd name="T36" fmla="*/ 3 w 22"/>
                  <a:gd name="T37" fmla="*/ 19 h 22"/>
                  <a:gd name="T38" fmla="*/ 7 w 22"/>
                  <a:gd name="T39" fmla="*/ 22 h 22"/>
                  <a:gd name="T40" fmla="*/ 11 w 22"/>
                  <a:gd name="T41" fmla="*/ 22 h 22"/>
                  <a:gd name="T42" fmla="*/ 11 w 22"/>
                  <a:gd name="T4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lnTo>
                      <a:pt x="11" y="22"/>
                    </a:lnTo>
                    <a:lnTo>
                      <a:pt x="15" y="22"/>
                    </a:lnTo>
                    <a:lnTo>
                      <a:pt x="18" y="19"/>
                    </a:lnTo>
                    <a:lnTo>
                      <a:pt x="21" y="15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1" y="7"/>
                    </a:lnTo>
                    <a:lnTo>
                      <a:pt x="18" y="3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2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3" y="19"/>
                    </a:lnTo>
                    <a:lnTo>
                      <a:pt x="7" y="22"/>
                    </a:lnTo>
                    <a:lnTo>
                      <a:pt x="11" y="22"/>
                    </a:lnTo>
                    <a:lnTo>
                      <a:pt x="11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Freeform 404"/>
              <p:cNvSpPr/>
              <p:nvPr/>
            </p:nvSpPr>
            <p:spPr bwMode="auto">
              <a:xfrm>
                <a:off x="6595758" y="4599362"/>
                <a:ext cx="7217" cy="7217"/>
              </a:xfrm>
              <a:custGeom>
                <a:avLst/>
                <a:gdLst>
                  <a:gd name="T0" fmla="*/ 4 w 8"/>
                  <a:gd name="T1" fmla="*/ 10 h 10"/>
                  <a:gd name="T2" fmla="*/ 4 w 8"/>
                  <a:gd name="T3" fmla="*/ 10 h 10"/>
                  <a:gd name="T4" fmla="*/ 7 w 8"/>
                  <a:gd name="T5" fmla="*/ 8 h 10"/>
                  <a:gd name="T6" fmla="*/ 8 w 8"/>
                  <a:gd name="T7" fmla="*/ 6 h 10"/>
                  <a:gd name="T8" fmla="*/ 8 w 8"/>
                  <a:gd name="T9" fmla="*/ 6 h 10"/>
                  <a:gd name="T10" fmla="*/ 7 w 8"/>
                  <a:gd name="T11" fmla="*/ 2 h 10"/>
                  <a:gd name="T12" fmla="*/ 4 w 8"/>
                  <a:gd name="T13" fmla="*/ 0 h 10"/>
                  <a:gd name="T14" fmla="*/ 4 w 8"/>
                  <a:gd name="T15" fmla="*/ 0 h 10"/>
                  <a:gd name="T16" fmla="*/ 2 w 8"/>
                  <a:gd name="T17" fmla="*/ 2 h 10"/>
                  <a:gd name="T18" fmla="*/ 0 w 8"/>
                  <a:gd name="T19" fmla="*/ 6 h 10"/>
                  <a:gd name="T20" fmla="*/ 0 w 8"/>
                  <a:gd name="T21" fmla="*/ 6 h 10"/>
                  <a:gd name="T22" fmla="*/ 2 w 8"/>
                  <a:gd name="T23" fmla="*/ 8 h 10"/>
                  <a:gd name="T24" fmla="*/ 4 w 8"/>
                  <a:gd name="T25" fmla="*/ 10 h 10"/>
                  <a:gd name="T26" fmla="*/ 4 w 8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lnTo>
                      <a:pt x="4" y="10"/>
                    </a:lnTo>
                    <a:lnTo>
                      <a:pt x="7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Freeform 405"/>
              <p:cNvSpPr/>
              <p:nvPr/>
            </p:nvSpPr>
            <p:spPr bwMode="auto">
              <a:xfrm>
                <a:off x="6617410" y="4577701"/>
                <a:ext cx="14435" cy="14435"/>
              </a:xfrm>
              <a:custGeom>
                <a:avLst/>
                <a:gdLst>
                  <a:gd name="T0" fmla="*/ 9 w 17"/>
                  <a:gd name="T1" fmla="*/ 15 h 15"/>
                  <a:gd name="T2" fmla="*/ 9 w 17"/>
                  <a:gd name="T3" fmla="*/ 15 h 15"/>
                  <a:gd name="T4" fmla="*/ 11 w 17"/>
                  <a:gd name="T5" fmla="*/ 15 h 15"/>
                  <a:gd name="T6" fmla="*/ 14 w 17"/>
                  <a:gd name="T7" fmla="*/ 14 h 15"/>
                  <a:gd name="T8" fmla="*/ 15 w 17"/>
                  <a:gd name="T9" fmla="*/ 11 h 15"/>
                  <a:gd name="T10" fmla="*/ 17 w 17"/>
                  <a:gd name="T11" fmla="*/ 8 h 15"/>
                  <a:gd name="T12" fmla="*/ 17 w 17"/>
                  <a:gd name="T13" fmla="*/ 8 h 15"/>
                  <a:gd name="T14" fmla="*/ 15 w 17"/>
                  <a:gd name="T15" fmla="*/ 4 h 15"/>
                  <a:gd name="T16" fmla="*/ 14 w 17"/>
                  <a:gd name="T17" fmla="*/ 1 h 15"/>
                  <a:gd name="T18" fmla="*/ 11 w 17"/>
                  <a:gd name="T19" fmla="*/ 0 h 15"/>
                  <a:gd name="T20" fmla="*/ 9 w 17"/>
                  <a:gd name="T21" fmla="*/ 0 h 15"/>
                  <a:gd name="T22" fmla="*/ 9 w 17"/>
                  <a:gd name="T23" fmla="*/ 0 h 15"/>
                  <a:gd name="T24" fmla="*/ 5 w 17"/>
                  <a:gd name="T25" fmla="*/ 0 h 15"/>
                  <a:gd name="T26" fmla="*/ 3 w 17"/>
                  <a:gd name="T27" fmla="*/ 1 h 15"/>
                  <a:gd name="T28" fmla="*/ 0 w 17"/>
                  <a:gd name="T29" fmla="*/ 4 h 15"/>
                  <a:gd name="T30" fmla="*/ 0 w 17"/>
                  <a:gd name="T31" fmla="*/ 8 h 15"/>
                  <a:gd name="T32" fmla="*/ 0 w 17"/>
                  <a:gd name="T33" fmla="*/ 8 h 15"/>
                  <a:gd name="T34" fmla="*/ 0 w 17"/>
                  <a:gd name="T35" fmla="*/ 11 h 15"/>
                  <a:gd name="T36" fmla="*/ 3 w 17"/>
                  <a:gd name="T37" fmla="*/ 14 h 15"/>
                  <a:gd name="T38" fmla="*/ 5 w 17"/>
                  <a:gd name="T39" fmla="*/ 15 h 15"/>
                  <a:gd name="T40" fmla="*/ 9 w 17"/>
                  <a:gd name="T41" fmla="*/ 15 h 15"/>
                  <a:gd name="T42" fmla="*/ 9 w 17"/>
                  <a:gd name="T4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15">
                    <a:moveTo>
                      <a:pt x="9" y="15"/>
                    </a:moveTo>
                    <a:lnTo>
                      <a:pt x="9" y="15"/>
                    </a:lnTo>
                    <a:lnTo>
                      <a:pt x="11" y="15"/>
                    </a:lnTo>
                    <a:lnTo>
                      <a:pt x="14" y="14"/>
                    </a:lnTo>
                    <a:lnTo>
                      <a:pt x="15" y="11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5" y="4"/>
                    </a:lnTo>
                    <a:lnTo>
                      <a:pt x="14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9" y="15"/>
                    </a:lnTo>
                    <a:lnTo>
                      <a:pt x="9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Freeform 407"/>
              <p:cNvSpPr/>
              <p:nvPr/>
            </p:nvSpPr>
            <p:spPr bwMode="auto">
              <a:xfrm>
                <a:off x="6615600" y="4676941"/>
                <a:ext cx="14435" cy="10827"/>
              </a:xfrm>
              <a:custGeom>
                <a:avLst/>
                <a:gdLst>
                  <a:gd name="T0" fmla="*/ 11 w 15"/>
                  <a:gd name="T1" fmla="*/ 14 h 14"/>
                  <a:gd name="T2" fmla="*/ 11 w 15"/>
                  <a:gd name="T3" fmla="*/ 14 h 14"/>
                  <a:gd name="T4" fmla="*/ 12 w 15"/>
                  <a:gd name="T5" fmla="*/ 12 h 14"/>
                  <a:gd name="T6" fmla="*/ 14 w 15"/>
                  <a:gd name="T7" fmla="*/ 10 h 14"/>
                  <a:gd name="T8" fmla="*/ 15 w 15"/>
                  <a:gd name="T9" fmla="*/ 7 h 14"/>
                  <a:gd name="T10" fmla="*/ 14 w 15"/>
                  <a:gd name="T11" fmla="*/ 4 h 14"/>
                  <a:gd name="T12" fmla="*/ 14 w 15"/>
                  <a:gd name="T13" fmla="*/ 4 h 14"/>
                  <a:gd name="T14" fmla="*/ 12 w 15"/>
                  <a:gd name="T15" fmla="*/ 2 h 14"/>
                  <a:gd name="T16" fmla="*/ 11 w 15"/>
                  <a:gd name="T17" fmla="*/ 0 h 14"/>
                  <a:gd name="T18" fmla="*/ 8 w 15"/>
                  <a:gd name="T19" fmla="*/ 0 h 14"/>
                  <a:gd name="T20" fmla="*/ 6 w 15"/>
                  <a:gd name="T21" fmla="*/ 0 h 14"/>
                  <a:gd name="T22" fmla="*/ 6 w 15"/>
                  <a:gd name="T23" fmla="*/ 0 h 14"/>
                  <a:gd name="T24" fmla="*/ 3 w 15"/>
                  <a:gd name="T25" fmla="*/ 2 h 14"/>
                  <a:gd name="T26" fmla="*/ 1 w 15"/>
                  <a:gd name="T27" fmla="*/ 4 h 14"/>
                  <a:gd name="T28" fmla="*/ 0 w 15"/>
                  <a:gd name="T29" fmla="*/ 7 h 14"/>
                  <a:gd name="T30" fmla="*/ 1 w 15"/>
                  <a:gd name="T31" fmla="*/ 10 h 14"/>
                  <a:gd name="T32" fmla="*/ 1 w 15"/>
                  <a:gd name="T33" fmla="*/ 10 h 14"/>
                  <a:gd name="T34" fmla="*/ 3 w 15"/>
                  <a:gd name="T35" fmla="*/ 12 h 14"/>
                  <a:gd name="T36" fmla="*/ 6 w 15"/>
                  <a:gd name="T37" fmla="*/ 14 h 14"/>
                  <a:gd name="T38" fmla="*/ 8 w 15"/>
                  <a:gd name="T39" fmla="*/ 14 h 14"/>
                  <a:gd name="T40" fmla="*/ 11 w 15"/>
                  <a:gd name="T41" fmla="*/ 14 h 14"/>
                  <a:gd name="T42" fmla="*/ 11 w 15"/>
                  <a:gd name="T4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4">
                    <a:moveTo>
                      <a:pt x="11" y="14"/>
                    </a:moveTo>
                    <a:lnTo>
                      <a:pt x="11" y="14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5" y="7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12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1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Freeform 408"/>
              <p:cNvSpPr/>
              <p:nvPr/>
            </p:nvSpPr>
            <p:spPr bwMode="auto">
              <a:xfrm>
                <a:off x="6610182" y="4707621"/>
                <a:ext cx="9022" cy="9023"/>
              </a:xfrm>
              <a:custGeom>
                <a:avLst/>
                <a:gdLst>
                  <a:gd name="T0" fmla="*/ 6 w 9"/>
                  <a:gd name="T1" fmla="*/ 8 h 9"/>
                  <a:gd name="T2" fmla="*/ 6 w 9"/>
                  <a:gd name="T3" fmla="*/ 8 h 9"/>
                  <a:gd name="T4" fmla="*/ 9 w 9"/>
                  <a:gd name="T5" fmla="*/ 4 h 9"/>
                  <a:gd name="T6" fmla="*/ 8 w 9"/>
                  <a:gd name="T7" fmla="*/ 1 h 9"/>
                  <a:gd name="T8" fmla="*/ 8 w 9"/>
                  <a:gd name="T9" fmla="*/ 1 h 9"/>
                  <a:gd name="T10" fmla="*/ 4 w 9"/>
                  <a:gd name="T11" fmla="*/ 0 h 9"/>
                  <a:gd name="T12" fmla="*/ 1 w 9"/>
                  <a:gd name="T13" fmla="*/ 1 h 9"/>
                  <a:gd name="T14" fmla="*/ 1 w 9"/>
                  <a:gd name="T15" fmla="*/ 1 h 9"/>
                  <a:gd name="T16" fmla="*/ 0 w 9"/>
                  <a:gd name="T17" fmla="*/ 4 h 9"/>
                  <a:gd name="T18" fmla="*/ 1 w 9"/>
                  <a:gd name="T19" fmla="*/ 6 h 9"/>
                  <a:gd name="T20" fmla="*/ 1 w 9"/>
                  <a:gd name="T21" fmla="*/ 6 h 9"/>
                  <a:gd name="T22" fmla="*/ 4 w 9"/>
                  <a:gd name="T23" fmla="*/ 9 h 9"/>
                  <a:gd name="T24" fmla="*/ 6 w 9"/>
                  <a:gd name="T25" fmla="*/ 8 h 9"/>
                  <a:gd name="T26" fmla="*/ 6 w 9"/>
                  <a:gd name="T2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9">
                    <a:moveTo>
                      <a:pt x="6" y="8"/>
                    </a:moveTo>
                    <a:lnTo>
                      <a:pt x="6" y="8"/>
                    </a:lnTo>
                    <a:lnTo>
                      <a:pt x="9" y="4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Freeform 409"/>
              <p:cNvSpPr/>
              <p:nvPr/>
            </p:nvSpPr>
            <p:spPr bwMode="auto">
              <a:xfrm>
                <a:off x="6574095" y="4738289"/>
                <a:ext cx="90218" cy="66763"/>
              </a:xfrm>
              <a:custGeom>
                <a:avLst/>
                <a:gdLst>
                  <a:gd name="T0" fmla="*/ 75 w 101"/>
                  <a:gd name="T1" fmla="*/ 0 h 72"/>
                  <a:gd name="T2" fmla="*/ 75 w 101"/>
                  <a:gd name="T3" fmla="*/ 0 h 72"/>
                  <a:gd name="T4" fmla="*/ 71 w 101"/>
                  <a:gd name="T5" fmla="*/ 0 h 72"/>
                  <a:gd name="T6" fmla="*/ 71 w 101"/>
                  <a:gd name="T7" fmla="*/ 0 h 72"/>
                  <a:gd name="T8" fmla="*/ 61 w 101"/>
                  <a:gd name="T9" fmla="*/ 3 h 72"/>
                  <a:gd name="T10" fmla="*/ 61 w 101"/>
                  <a:gd name="T11" fmla="*/ 3 h 72"/>
                  <a:gd name="T12" fmla="*/ 49 w 101"/>
                  <a:gd name="T13" fmla="*/ 7 h 72"/>
                  <a:gd name="T14" fmla="*/ 41 w 101"/>
                  <a:gd name="T15" fmla="*/ 8 h 72"/>
                  <a:gd name="T16" fmla="*/ 32 w 101"/>
                  <a:gd name="T17" fmla="*/ 9 h 72"/>
                  <a:gd name="T18" fmla="*/ 23 w 101"/>
                  <a:gd name="T19" fmla="*/ 9 h 72"/>
                  <a:gd name="T20" fmla="*/ 22 w 101"/>
                  <a:gd name="T21" fmla="*/ 11 h 72"/>
                  <a:gd name="T22" fmla="*/ 22 w 101"/>
                  <a:gd name="T23" fmla="*/ 11 h 72"/>
                  <a:gd name="T24" fmla="*/ 2 w 101"/>
                  <a:gd name="T25" fmla="*/ 54 h 72"/>
                  <a:gd name="T26" fmla="*/ 2 w 101"/>
                  <a:gd name="T27" fmla="*/ 54 h 72"/>
                  <a:gd name="T28" fmla="*/ 0 w 101"/>
                  <a:gd name="T29" fmla="*/ 61 h 72"/>
                  <a:gd name="T30" fmla="*/ 0 w 101"/>
                  <a:gd name="T31" fmla="*/ 65 h 72"/>
                  <a:gd name="T32" fmla="*/ 1 w 101"/>
                  <a:gd name="T33" fmla="*/ 68 h 72"/>
                  <a:gd name="T34" fmla="*/ 1 w 101"/>
                  <a:gd name="T35" fmla="*/ 68 h 72"/>
                  <a:gd name="T36" fmla="*/ 4 w 101"/>
                  <a:gd name="T37" fmla="*/ 71 h 72"/>
                  <a:gd name="T38" fmla="*/ 7 w 101"/>
                  <a:gd name="T39" fmla="*/ 72 h 72"/>
                  <a:gd name="T40" fmla="*/ 94 w 101"/>
                  <a:gd name="T41" fmla="*/ 72 h 72"/>
                  <a:gd name="T42" fmla="*/ 94 w 101"/>
                  <a:gd name="T43" fmla="*/ 72 h 72"/>
                  <a:gd name="T44" fmla="*/ 97 w 101"/>
                  <a:gd name="T45" fmla="*/ 71 h 72"/>
                  <a:gd name="T46" fmla="*/ 101 w 101"/>
                  <a:gd name="T47" fmla="*/ 68 h 72"/>
                  <a:gd name="T48" fmla="*/ 101 w 101"/>
                  <a:gd name="T49" fmla="*/ 68 h 72"/>
                  <a:gd name="T50" fmla="*/ 101 w 101"/>
                  <a:gd name="T51" fmla="*/ 65 h 72"/>
                  <a:gd name="T52" fmla="*/ 101 w 101"/>
                  <a:gd name="T53" fmla="*/ 61 h 72"/>
                  <a:gd name="T54" fmla="*/ 99 w 101"/>
                  <a:gd name="T55" fmla="*/ 54 h 72"/>
                  <a:gd name="T56" fmla="*/ 99 w 101"/>
                  <a:gd name="T57" fmla="*/ 54 h 72"/>
                  <a:gd name="T58" fmla="*/ 75 w 101"/>
                  <a:gd name="T59" fmla="*/ 0 h 72"/>
                  <a:gd name="T60" fmla="*/ 75 w 101"/>
                  <a:gd name="T6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1" h="72">
                    <a:moveTo>
                      <a:pt x="75" y="0"/>
                    </a:moveTo>
                    <a:lnTo>
                      <a:pt x="75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49" y="7"/>
                    </a:lnTo>
                    <a:lnTo>
                      <a:pt x="41" y="8"/>
                    </a:lnTo>
                    <a:lnTo>
                      <a:pt x="32" y="9"/>
                    </a:lnTo>
                    <a:lnTo>
                      <a:pt x="23" y="9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0" y="61"/>
                    </a:lnTo>
                    <a:lnTo>
                      <a:pt x="0" y="65"/>
                    </a:lnTo>
                    <a:lnTo>
                      <a:pt x="1" y="68"/>
                    </a:lnTo>
                    <a:lnTo>
                      <a:pt x="1" y="68"/>
                    </a:lnTo>
                    <a:lnTo>
                      <a:pt x="4" y="71"/>
                    </a:lnTo>
                    <a:lnTo>
                      <a:pt x="7" y="72"/>
                    </a:lnTo>
                    <a:lnTo>
                      <a:pt x="94" y="72"/>
                    </a:lnTo>
                    <a:lnTo>
                      <a:pt x="94" y="72"/>
                    </a:lnTo>
                    <a:lnTo>
                      <a:pt x="97" y="71"/>
                    </a:lnTo>
                    <a:lnTo>
                      <a:pt x="101" y="68"/>
                    </a:lnTo>
                    <a:lnTo>
                      <a:pt x="101" y="68"/>
                    </a:lnTo>
                    <a:lnTo>
                      <a:pt x="101" y="65"/>
                    </a:lnTo>
                    <a:lnTo>
                      <a:pt x="101" y="61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25610" name="组合 40"/>
          <p:cNvGrpSpPr/>
          <p:nvPr/>
        </p:nvGrpSpPr>
        <p:grpSpPr>
          <a:xfrm>
            <a:off x="7339013" y="2177415"/>
            <a:ext cx="706437" cy="706438"/>
            <a:chOff x="7338988" y="2276507"/>
            <a:chExt cx="705842" cy="705842"/>
          </a:xfrm>
        </p:grpSpPr>
        <p:sp>
          <p:nvSpPr>
            <p:cNvPr id="20" name="椭圆 19"/>
            <p:cNvSpPr/>
            <p:nvPr/>
          </p:nvSpPr>
          <p:spPr>
            <a:xfrm>
              <a:off x="7338988" y="2276507"/>
              <a:ext cx="705842" cy="7058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2" name="Freeform 23"/>
            <p:cNvSpPr>
              <a:spLocks noEditPoints="1"/>
            </p:cNvSpPr>
            <p:nvPr/>
          </p:nvSpPr>
          <p:spPr>
            <a:xfrm>
              <a:off x="7540283" y="2504440"/>
              <a:ext cx="303249" cy="249976"/>
            </a:xfrm>
            <a:custGeom>
              <a:avLst/>
              <a:gdLst>
                <a:gd name="txL" fmla="*/ 0 w 740"/>
                <a:gd name="txT" fmla="*/ 0 h 610"/>
                <a:gd name="txR" fmla="*/ 740 w 740"/>
                <a:gd name="txB" fmla="*/ 610 h 610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740" h="610">
                  <a:moveTo>
                    <a:pt x="296" y="120"/>
                  </a:moveTo>
                  <a:lnTo>
                    <a:pt x="296" y="120"/>
                  </a:lnTo>
                  <a:lnTo>
                    <a:pt x="300" y="120"/>
                  </a:lnTo>
                  <a:lnTo>
                    <a:pt x="304" y="118"/>
                  </a:lnTo>
                  <a:lnTo>
                    <a:pt x="308" y="114"/>
                  </a:lnTo>
                  <a:lnTo>
                    <a:pt x="312" y="110"/>
                  </a:lnTo>
                  <a:lnTo>
                    <a:pt x="312" y="104"/>
                  </a:lnTo>
                  <a:lnTo>
                    <a:pt x="312" y="100"/>
                  </a:lnTo>
                  <a:lnTo>
                    <a:pt x="308" y="96"/>
                  </a:lnTo>
                  <a:lnTo>
                    <a:pt x="304" y="94"/>
                  </a:lnTo>
                  <a:lnTo>
                    <a:pt x="280" y="90"/>
                  </a:lnTo>
                  <a:lnTo>
                    <a:pt x="254" y="88"/>
                  </a:lnTo>
                  <a:lnTo>
                    <a:pt x="230" y="88"/>
                  </a:lnTo>
                  <a:lnTo>
                    <a:pt x="204" y="90"/>
                  </a:lnTo>
                  <a:lnTo>
                    <a:pt x="180" y="96"/>
                  </a:lnTo>
                  <a:lnTo>
                    <a:pt x="154" y="104"/>
                  </a:lnTo>
                  <a:lnTo>
                    <a:pt x="130" y="112"/>
                  </a:lnTo>
                  <a:lnTo>
                    <a:pt x="106" y="124"/>
                  </a:lnTo>
                  <a:lnTo>
                    <a:pt x="102" y="128"/>
                  </a:lnTo>
                  <a:lnTo>
                    <a:pt x="98" y="132"/>
                  </a:lnTo>
                  <a:lnTo>
                    <a:pt x="96" y="138"/>
                  </a:lnTo>
                  <a:lnTo>
                    <a:pt x="98" y="142"/>
                  </a:lnTo>
                  <a:lnTo>
                    <a:pt x="100" y="146"/>
                  </a:lnTo>
                  <a:lnTo>
                    <a:pt x="104" y="148"/>
                  </a:lnTo>
                  <a:lnTo>
                    <a:pt x="110" y="148"/>
                  </a:lnTo>
                  <a:lnTo>
                    <a:pt x="114" y="148"/>
                  </a:lnTo>
                  <a:lnTo>
                    <a:pt x="136" y="136"/>
                  </a:lnTo>
                  <a:lnTo>
                    <a:pt x="160" y="128"/>
                  </a:lnTo>
                  <a:lnTo>
                    <a:pt x="182" y="120"/>
                  </a:lnTo>
                  <a:lnTo>
                    <a:pt x="204" y="116"/>
                  </a:lnTo>
                  <a:lnTo>
                    <a:pt x="228" y="114"/>
                  </a:lnTo>
                  <a:lnTo>
                    <a:pt x="250" y="114"/>
                  </a:lnTo>
                  <a:lnTo>
                    <a:pt x="272" y="116"/>
                  </a:lnTo>
                  <a:lnTo>
                    <a:pt x="296" y="120"/>
                  </a:lnTo>
                  <a:close/>
                  <a:moveTo>
                    <a:pt x="420" y="580"/>
                  </a:moveTo>
                  <a:lnTo>
                    <a:pt x="420" y="610"/>
                  </a:lnTo>
                  <a:lnTo>
                    <a:pt x="318" y="610"/>
                  </a:lnTo>
                  <a:lnTo>
                    <a:pt x="318" y="580"/>
                  </a:lnTo>
                  <a:lnTo>
                    <a:pt x="30" y="580"/>
                  </a:lnTo>
                  <a:lnTo>
                    <a:pt x="0" y="580"/>
                  </a:lnTo>
                  <a:lnTo>
                    <a:pt x="0" y="524"/>
                  </a:lnTo>
                  <a:lnTo>
                    <a:pt x="0" y="142"/>
                  </a:lnTo>
                  <a:lnTo>
                    <a:pt x="22" y="142"/>
                  </a:lnTo>
                  <a:lnTo>
                    <a:pt x="22" y="76"/>
                  </a:lnTo>
                  <a:lnTo>
                    <a:pt x="34" y="58"/>
                  </a:lnTo>
                  <a:lnTo>
                    <a:pt x="74" y="38"/>
                  </a:lnTo>
                  <a:lnTo>
                    <a:pt x="118" y="22"/>
                  </a:lnTo>
                  <a:lnTo>
                    <a:pt x="162" y="10"/>
                  </a:lnTo>
                  <a:lnTo>
                    <a:pt x="184" y="6"/>
                  </a:lnTo>
                  <a:lnTo>
                    <a:pt x="208" y="4"/>
                  </a:lnTo>
                  <a:lnTo>
                    <a:pt x="248" y="0"/>
                  </a:lnTo>
                  <a:lnTo>
                    <a:pt x="290" y="2"/>
                  </a:lnTo>
                  <a:lnTo>
                    <a:pt x="330" y="8"/>
                  </a:lnTo>
                  <a:lnTo>
                    <a:pt x="350" y="12"/>
                  </a:lnTo>
                  <a:lnTo>
                    <a:pt x="370" y="18"/>
                  </a:lnTo>
                  <a:lnTo>
                    <a:pt x="390" y="12"/>
                  </a:lnTo>
                  <a:lnTo>
                    <a:pt x="412" y="8"/>
                  </a:lnTo>
                  <a:lnTo>
                    <a:pt x="452" y="2"/>
                  </a:lnTo>
                  <a:lnTo>
                    <a:pt x="492" y="0"/>
                  </a:lnTo>
                  <a:lnTo>
                    <a:pt x="534" y="4"/>
                  </a:lnTo>
                  <a:lnTo>
                    <a:pt x="556" y="6"/>
                  </a:lnTo>
                  <a:lnTo>
                    <a:pt x="580" y="10"/>
                  </a:lnTo>
                  <a:lnTo>
                    <a:pt x="624" y="22"/>
                  </a:lnTo>
                  <a:lnTo>
                    <a:pt x="666" y="38"/>
                  </a:lnTo>
                  <a:lnTo>
                    <a:pt x="706" y="58"/>
                  </a:lnTo>
                  <a:lnTo>
                    <a:pt x="718" y="76"/>
                  </a:lnTo>
                  <a:lnTo>
                    <a:pt x="718" y="154"/>
                  </a:lnTo>
                  <a:lnTo>
                    <a:pt x="740" y="154"/>
                  </a:lnTo>
                  <a:lnTo>
                    <a:pt x="740" y="580"/>
                  </a:lnTo>
                  <a:lnTo>
                    <a:pt x="734" y="580"/>
                  </a:lnTo>
                  <a:lnTo>
                    <a:pt x="712" y="580"/>
                  </a:lnTo>
                  <a:lnTo>
                    <a:pt x="420" y="580"/>
                  </a:lnTo>
                  <a:close/>
                  <a:moveTo>
                    <a:pt x="712" y="426"/>
                  </a:moveTo>
                  <a:lnTo>
                    <a:pt x="622" y="524"/>
                  </a:lnTo>
                  <a:lnTo>
                    <a:pt x="712" y="524"/>
                  </a:lnTo>
                  <a:lnTo>
                    <a:pt x="712" y="426"/>
                  </a:lnTo>
                  <a:close/>
                  <a:moveTo>
                    <a:pt x="562" y="524"/>
                  </a:moveTo>
                  <a:lnTo>
                    <a:pt x="562" y="524"/>
                  </a:lnTo>
                  <a:lnTo>
                    <a:pt x="530" y="520"/>
                  </a:lnTo>
                  <a:lnTo>
                    <a:pt x="500" y="516"/>
                  </a:lnTo>
                  <a:lnTo>
                    <a:pt x="470" y="516"/>
                  </a:lnTo>
                  <a:lnTo>
                    <a:pt x="442" y="518"/>
                  </a:lnTo>
                  <a:lnTo>
                    <a:pt x="414" y="524"/>
                  </a:lnTo>
                  <a:lnTo>
                    <a:pt x="562" y="524"/>
                  </a:lnTo>
                  <a:close/>
                  <a:moveTo>
                    <a:pt x="328" y="524"/>
                  </a:moveTo>
                  <a:lnTo>
                    <a:pt x="328" y="524"/>
                  </a:lnTo>
                  <a:lnTo>
                    <a:pt x="300" y="518"/>
                  </a:lnTo>
                  <a:lnTo>
                    <a:pt x="270" y="516"/>
                  </a:lnTo>
                  <a:lnTo>
                    <a:pt x="242" y="516"/>
                  </a:lnTo>
                  <a:lnTo>
                    <a:pt x="212" y="520"/>
                  </a:lnTo>
                  <a:lnTo>
                    <a:pt x="178" y="524"/>
                  </a:lnTo>
                  <a:lnTo>
                    <a:pt x="328" y="524"/>
                  </a:lnTo>
                  <a:close/>
                  <a:moveTo>
                    <a:pt x="446" y="310"/>
                  </a:moveTo>
                  <a:lnTo>
                    <a:pt x="446" y="310"/>
                  </a:lnTo>
                  <a:lnTo>
                    <a:pt x="468" y="304"/>
                  </a:lnTo>
                  <a:lnTo>
                    <a:pt x="490" y="302"/>
                  </a:lnTo>
                  <a:lnTo>
                    <a:pt x="514" y="302"/>
                  </a:lnTo>
                  <a:lnTo>
                    <a:pt x="536" y="304"/>
                  </a:lnTo>
                  <a:lnTo>
                    <a:pt x="558" y="308"/>
                  </a:lnTo>
                  <a:lnTo>
                    <a:pt x="582" y="314"/>
                  </a:lnTo>
                  <a:lnTo>
                    <a:pt x="604" y="322"/>
                  </a:lnTo>
                  <a:lnTo>
                    <a:pt x="626" y="332"/>
                  </a:lnTo>
                  <a:lnTo>
                    <a:pt x="632" y="334"/>
                  </a:lnTo>
                  <a:lnTo>
                    <a:pt x="636" y="334"/>
                  </a:lnTo>
                  <a:lnTo>
                    <a:pt x="640" y="332"/>
                  </a:lnTo>
                  <a:lnTo>
                    <a:pt x="642" y="328"/>
                  </a:lnTo>
                  <a:lnTo>
                    <a:pt x="644" y="322"/>
                  </a:lnTo>
                  <a:lnTo>
                    <a:pt x="642" y="318"/>
                  </a:lnTo>
                  <a:lnTo>
                    <a:pt x="640" y="314"/>
                  </a:lnTo>
                  <a:lnTo>
                    <a:pt x="636" y="310"/>
                  </a:lnTo>
                  <a:lnTo>
                    <a:pt x="610" y="298"/>
                  </a:lnTo>
                  <a:lnTo>
                    <a:pt x="586" y="290"/>
                  </a:lnTo>
                  <a:lnTo>
                    <a:pt x="560" y="284"/>
                  </a:lnTo>
                  <a:lnTo>
                    <a:pt x="536" y="278"/>
                  </a:lnTo>
                  <a:lnTo>
                    <a:pt x="510" y="276"/>
                  </a:lnTo>
                  <a:lnTo>
                    <a:pt x="486" y="276"/>
                  </a:lnTo>
                  <a:lnTo>
                    <a:pt x="462" y="280"/>
                  </a:lnTo>
                  <a:lnTo>
                    <a:pt x="436" y="284"/>
                  </a:lnTo>
                  <a:lnTo>
                    <a:pt x="432" y="286"/>
                  </a:lnTo>
                  <a:lnTo>
                    <a:pt x="430" y="290"/>
                  </a:lnTo>
                  <a:lnTo>
                    <a:pt x="428" y="294"/>
                  </a:lnTo>
                  <a:lnTo>
                    <a:pt x="428" y="300"/>
                  </a:lnTo>
                  <a:lnTo>
                    <a:pt x="432" y="304"/>
                  </a:lnTo>
                  <a:lnTo>
                    <a:pt x="436" y="308"/>
                  </a:lnTo>
                  <a:lnTo>
                    <a:pt x="440" y="310"/>
                  </a:lnTo>
                  <a:lnTo>
                    <a:pt x="446" y="310"/>
                  </a:lnTo>
                  <a:close/>
                  <a:moveTo>
                    <a:pt x="446" y="248"/>
                  </a:moveTo>
                  <a:lnTo>
                    <a:pt x="446" y="248"/>
                  </a:lnTo>
                  <a:lnTo>
                    <a:pt x="468" y="242"/>
                  </a:lnTo>
                  <a:lnTo>
                    <a:pt x="490" y="240"/>
                  </a:lnTo>
                  <a:lnTo>
                    <a:pt x="514" y="240"/>
                  </a:lnTo>
                  <a:lnTo>
                    <a:pt x="536" y="242"/>
                  </a:lnTo>
                  <a:lnTo>
                    <a:pt x="558" y="246"/>
                  </a:lnTo>
                  <a:lnTo>
                    <a:pt x="582" y="252"/>
                  </a:lnTo>
                  <a:lnTo>
                    <a:pt x="604" y="260"/>
                  </a:lnTo>
                  <a:lnTo>
                    <a:pt x="626" y="270"/>
                  </a:lnTo>
                  <a:lnTo>
                    <a:pt x="632" y="272"/>
                  </a:lnTo>
                  <a:lnTo>
                    <a:pt x="636" y="272"/>
                  </a:lnTo>
                  <a:lnTo>
                    <a:pt x="640" y="268"/>
                  </a:lnTo>
                  <a:lnTo>
                    <a:pt x="642" y="264"/>
                  </a:lnTo>
                  <a:lnTo>
                    <a:pt x="644" y="260"/>
                  </a:lnTo>
                  <a:lnTo>
                    <a:pt x="642" y="256"/>
                  </a:lnTo>
                  <a:lnTo>
                    <a:pt x="640" y="250"/>
                  </a:lnTo>
                  <a:lnTo>
                    <a:pt x="636" y="248"/>
                  </a:lnTo>
                  <a:lnTo>
                    <a:pt x="610" y="236"/>
                  </a:lnTo>
                  <a:lnTo>
                    <a:pt x="586" y="228"/>
                  </a:lnTo>
                  <a:lnTo>
                    <a:pt x="560" y="220"/>
                  </a:lnTo>
                  <a:lnTo>
                    <a:pt x="536" y="216"/>
                  </a:lnTo>
                  <a:lnTo>
                    <a:pt x="510" y="214"/>
                  </a:lnTo>
                  <a:lnTo>
                    <a:pt x="486" y="214"/>
                  </a:lnTo>
                  <a:lnTo>
                    <a:pt x="462" y="218"/>
                  </a:lnTo>
                  <a:lnTo>
                    <a:pt x="436" y="222"/>
                  </a:lnTo>
                  <a:lnTo>
                    <a:pt x="432" y="224"/>
                  </a:lnTo>
                  <a:lnTo>
                    <a:pt x="430" y="228"/>
                  </a:lnTo>
                  <a:lnTo>
                    <a:pt x="428" y="232"/>
                  </a:lnTo>
                  <a:lnTo>
                    <a:pt x="428" y="238"/>
                  </a:lnTo>
                  <a:lnTo>
                    <a:pt x="432" y="242"/>
                  </a:lnTo>
                  <a:lnTo>
                    <a:pt x="436" y="246"/>
                  </a:lnTo>
                  <a:lnTo>
                    <a:pt x="440" y="248"/>
                  </a:lnTo>
                  <a:lnTo>
                    <a:pt x="446" y="248"/>
                  </a:lnTo>
                  <a:close/>
                  <a:moveTo>
                    <a:pt x="446" y="186"/>
                  </a:moveTo>
                  <a:lnTo>
                    <a:pt x="446" y="186"/>
                  </a:lnTo>
                  <a:lnTo>
                    <a:pt x="468" y="182"/>
                  </a:lnTo>
                  <a:lnTo>
                    <a:pt x="490" y="180"/>
                  </a:lnTo>
                  <a:lnTo>
                    <a:pt x="514" y="178"/>
                  </a:lnTo>
                  <a:lnTo>
                    <a:pt x="536" y="180"/>
                  </a:lnTo>
                  <a:lnTo>
                    <a:pt x="558" y="184"/>
                  </a:lnTo>
                  <a:lnTo>
                    <a:pt x="582" y="190"/>
                  </a:lnTo>
                  <a:lnTo>
                    <a:pt x="604" y="200"/>
                  </a:lnTo>
                  <a:lnTo>
                    <a:pt x="626" y="210"/>
                  </a:lnTo>
                  <a:lnTo>
                    <a:pt x="632" y="210"/>
                  </a:lnTo>
                  <a:lnTo>
                    <a:pt x="636" y="210"/>
                  </a:lnTo>
                  <a:lnTo>
                    <a:pt x="640" y="208"/>
                  </a:lnTo>
                  <a:lnTo>
                    <a:pt x="642" y="204"/>
                  </a:lnTo>
                  <a:lnTo>
                    <a:pt x="644" y="198"/>
                  </a:lnTo>
                  <a:lnTo>
                    <a:pt x="642" y="194"/>
                  </a:lnTo>
                  <a:lnTo>
                    <a:pt x="640" y="190"/>
                  </a:lnTo>
                  <a:lnTo>
                    <a:pt x="636" y="186"/>
                  </a:lnTo>
                  <a:lnTo>
                    <a:pt x="610" y="176"/>
                  </a:lnTo>
                  <a:lnTo>
                    <a:pt x="586" y="166"/>
                  </a:lnTo>
                  <a:lnTo>
                    <a:pt x="560" y="160"/>
                  </a:lnTo>
                  <a:lnTo>
                    <a:pt x="536" y="156"/>
                  </a:lnTo>
                  <a:lnTo>
                    <a:pt x="510" y="154"/>
                  </a:lnTo>
                  <a:lnTo>
                    <a:pt x="486" y="154"/>
                  </a:lnTo>
                  <a:lnTo>
                    <a:pt x="462" y="156"/>
                  </a:lnTo>
                  <a:lnTo>
                    <a:pt x="436" y="160"/>
                  </a:lnTo>
                  <a:lnTo>
                    <a:pt x="432" y="164"/>
                  </a:lnTo>
                  <a:lnTo>
                    <a:pt x="430" y="166"/>
                  </a:lnTo>
                  <a:lnTo>
                    <a:pt x="428" y="172"/>
                  </a:lnTo>
                  <a:lnTo>
                    <a:pt x="428" y="176"/>
                  </a:lnTo>
                  <a:lnTo>
                    <a:pt x="432" y="182"/>
                  </a:lnTo>
                  <a:lnTo>
                    <a:pt x="436" y="184"/>
                  </a:lnTo>
                  <a:lnTo>
                    <a:pt x="440" y="186"/>
                  </a:lnTo>
                  <a:lnTo>
                    <a:pt x="446" y="186"/>
                  </a:lnTo>
                  <a:close/>
                  <a:moveTo>
                    <a:pt x="446" y="122"/>
                  </a:moveTo>
                  <a:lnTo>
                    <a:pt x="446" y="122"/>
                  </a:lnTo>
                  <a:lnTo>
                    <a:pt x="468" y="118"/>
                  </a:lnTo>
                  <a:lnTo>
                    <a:pt x="490" y="116"/>
                  </a:lnTo>
                  <a:lnTo>
                    <a:pt x="514" y="116"/>
                  </a:lnTo>
                  <a:lnTo>
                    <a:pt x="536" y="118"/>
                  </a:lnTo>
                  <a:lnTo>
                    <a:pt x="558" y="122"/>
                  </a:lnTo>
                  <a:lnTo>
                    <a:pt x="582" y="128"/>
                  </a:lnTo>
                  <a:lnTo>
                    <a:pt x="604" y="136"/>
                  </a:lnTo>
                  <a:lnTo>
                    <a:pt x="626" y="146"/>
                  </a:lnTo>
                  <a:lnTo>
                    <a:pt x="632" y="148"/>
                  </a:lnTo>
                  <a:lnTo>
                    <a:pt x="636" y="146"/>
                  </a:lnTo>
                  <a:lnTo>
                    <a:pt x="640" y="144"/>
                  </a:lnTo>
                  <a:lnTo>
                    <a:pt x="642" y="140"/>
                  </a:lnTo>
                  <a:lnTo>
                    <a:pt x="644" y="136"/>
                  </a:lnTo>
                  <a:lnTo>
                    <a:pt x="642" y="130"/>
                  </a:lnTo>
                  <a:lnTo>
                    <a:pt x="640" y="126"/>
                  </a:lnTo>
                  <a:lnTo>
                    <a:pt x="636" y="122"/>
                  </a:lnTo>
                  <a:lnTo>
                    <a:pt x="610" y="112"/>
                  </a:lnTo>
                  <a:lnTo>
                    <a:pt x="586" y="102"/>
                  </a:lnTo>
                  <a:lnTo>
                    <a:pt x="560" y="96"/>
                  </a:lnTo>
                  <a:lnTo>
                    <a:pt x="536" y="92"/>
                  </a:lnTo>
                  <a:lnTo>
                    <a:pt x="510" y="90"/>
                  </a:lnTo>
                  <a:lnTo>
                    <a:pt x="486" y="90"/>
                  </a:lnTo>
                  <a:lnTo>
                    <a:pt x="462" y="92"/>
                  </a:lnTo>
                  <a:lnTo>
                    <a:pt x="436" y="98"/>
                  </a:lnTo>
                  <a:lnTo>
                    <a:pt x="432" y="100"/>
                  </a:lnTo>
                  <a:lnTo>
                    <a:pt x="430" y="104"/>
                  </a:lnTo>
                  <a:lnTo>
                    <a:pt x="428" y="108"/>
                  </a:lnTo>
                  <a:lnTo>
                    <a:pt x="428" y="112"/>
                  </a:lnTo>
                  <a:lnTo>
                    <a:pt x="432" y="118"/>
                  </a:lnTo>
                  <a:lnTo>
                    <a:pt x="436" y="120"/>
                  </a:lnTo>
                  <a:lnTo>
                    <a:pt x="440" y="122"/>
                  </a:lnTo>
                  <a:lnTo>
                    <a:pt x="446" y="122"/>
                  </a:lnTo>
                  <a:close/>
                  <a:moveTo>
                    <a:pt x="212" y="48"/>
                  </a:moveTo>
                  <a:lnTo>
                    <a:pt x="212" y="48"/>
                  </a:lnTo>
                  <a:lnTo>
                    <a:pt x="246" y="44"/>
                  </a:lnTo>
                  <a:lnTo>
                    <a:pt x="280" y="46"/>
                  </a:lnTo>
                  <a:lnTo>
                    <a:pt x="314" y="50"/>
                  </a:lnTo>
                  <a:lnTo>
                    <a:pt x="348" y="58"/>
                  </a:lnTo>
                  <a:lnTo>
                    <a:pt x="348" y="484"/>
                  </a:lnTo>
                  <a:lnTo>
                    <a:pt x="332" y="480"/>
                  </a:lnTo>
                  <a:lnTo>
                    <a:pt x="316" y="476"/>
                  </a:lnTo>
                  <a:lnTo>
                    <a:pt x="282" y="472"/>
                  </a:lnTo>
                  <a:lnTo>
                    <a:pt x="244" y="472"/>
                  </a:lnTo>
                  <a:lnTo>
                    <a:pt x="208" y="476"/>
                  </a:lnTo>
                  <a:lnTo>
                    <a:pt x="170" y="480"/>
                  </a:lnTo>
                  <a:lnTo>
                    <a:pt x="134" y="488"/>
                  </a:lnTo>
                  <a:lnTo>
                    <a:pt x="66" y="502"/>
                  </a:lnTo>
                  <a:lnTo>
                    <a:pt x="66" y="90"/>
                  </a:lnTo>
                  <a:lnTo>
                    <a:pt x="102" y="74"/>
                  </a:lnTo>
                  <a:lnTo>
                    <a:pt x="136" y="62"/>
                  </a:lnTo>
                  <a:lnTo>
                    <a:pt x="174" y="52"/>
                  </a:lnTo>
                  <a:lnTo>
                    <a:pt x="212" y="48"/>
                  </a:lnTo>
                  <a:close/>
                  <a:moveTo>
                    <a:pt x="588" y="482"/>
                  </a:moveTo>
                  <a:lnTo>
                    <a:pt x="576" y="410"/>
                  </a:lnTo>
                  <a:lnTo>
                    <a:pt x="570" y="382"/>
                  </a:lnTo>
                  <a:lnTo>
                    <a:pt x="598" y="384"/>
                  </a:lnTo>
                  <a:lnTo>
                    <a:pt x="674" y="388"/>
                  </a:lnTo>
                  <a:lnTo>
                    <a:pt x="674" y="90"/>
                  </a:lnTo>
                  <a:lnTo>
                    <a:pt x="640" y="74"/>
                  </a:lnTo>
                  <a:lnTo>
                    <a:pt x="604" y="62"/>
                  </a:lnTo>
                  <a:lnTo>
                    <a:pt x="568" y="52"/>
                  </a:lnTo>
                  <a:lnTo>
                    <a:pt x="530" y="48"/>
                  </a:lnTo>
                  <a:lnTo>
                    <a:pt x="494" y="44"/>
                  </a:lnTo>
                  <a:lnTo>
                    <a:pt x="460" y="46"/>
                  </a:lnTo>
                  <a:lnTo>
                    <a:pt x="426" y="50"/>
                  </a:lnTo>
                  <a:lnTo>
                    <a:pt x="392" y="58"/>
                  </a:lnTo>
                  <a:lnTo>
                    <a:pt x="392" y="484"/>
                  </a:lnTo>
                  <a:lnTo>
                    <a:pt x="408" y="480"/>
                  </a:lnTo>
                  <a:lnTo>
                    <a:pt x="426" y="476"/>
                  </a:lnTo>
                  <a:lnTo>
                    <a:pt x="460" y="472"/>
                  </a:lnTo>
                  <a:lnTo>
                    <a:pt x="496" y="472"/>
                  </a:lnTo>
                  <a:lnTo>
                    <a:pt x="534" y="476"/>
                  </a:lnTo>
                  <a:lnTo>
                    <a:pt x="588" y="482"/>
                  </a:lnTo>
                  <a:close/>
                  <a:moveTo>
                    <a:pt x="664" y="432"/>
                  </a:moveTo>
                  <a:lnTo>
                    <a:pt x="624" y="430"/>
                  </a:lnTo>
                  <a:lnTo>
                    <a:pt x="630" y="470"/>
                  </a:lnTo>
                  <a:lnTo>
                    <a:pt x="664" y="432"/>
                  </a:lnTo>
                  <a:close/>
                  <a:moveTo>
                    <a:pt x="296" y="306"/>
                  </a:moveTo>
                  <a:lnTo>
                    <a:pt x="296" y="306"/>
                  </a:lnTo>
                  <a:lnTo>
                    <a:pt x="300" y="306"/>
                  </a:lnTo>
                  <a:lnTo>
                    <a:pt x="304" y="304"/>
                  </a:lnTo>
                  <a:lnTo>
                    <a:pt x="308" y="302"/>
                  </a:lnTo>
                  <a:lnTo>
                    <a:pt x="312" y="296"/>
                  </a:lnTo>
                  <a:lnTo>
                    <a:pt x="312" y="292"/>
                  </a:lnTo>
                  <a:lnTo>
                    <a:pt x="312" y="286"/>
                  </a:lnTo>
                  <a:lnTo>
                    <a:pt x="308" y="284"/>
                  </a:lnTo>
                  <a:lnTo>
                    <a:pt x="304" y="280"/>
                  </a:lnTo>
                  <a:lnTo>
                    <a:pt x="280" y="276"/>
                  </a:lnTo>
                  <a:lnTo>
                    <a:pt x="254" y="274"/>
                  </a:lnTo>
                  <a:lnTo>
                    <a:pt x="230" y="276"/>
                  </a:lnTo>
                  <a:lnTo>
                    <a:pt x="204" y="278"/>
                  </a:lnTo>
                  <a:lnTo>
                    <a:pt x="180" y="284"/>
                  </a:lnTo>
                  <a:lnTo>
                    <a:pt x="154" y="290"/>
                  </a:lnTo>
                  <a:lnTo>
                    <a:pt x="130" y="300"/>
                  </a:lnTo>
                  <a:lnTo>
                    <a:pt x="106" y="312"/>
                  </a:lnTo>
                  <a:lnTo>
                    <a:pt x="102" y="314"/>
                  </a:lnTo>
                  <a:lnTo>
                    <a:pt x="98" y="320"/>
                  </a:lnTo>
                  <a:lnTo>
                    <a:pt x="96" y="324"/>
                  </a:lnTo>
                  <a:lnTo>
                    <a:pt x="98" y="330"/>
                  </a:lnTo>
                  <a:lnTo>
                    <a:pt x="100" y="334"/>
                  </a:lnTo>
                  <a:lnTo>
                    <a:pt x="104" y="336"/>
                  </a:lnTo>
                  <a:lnTo>
                    <a:pt x="110" y="336"/>
                  </a:lnTo>
                  <a:lnTo>
                    <a:pt x="114" y="334"/>
                  </a:lnTo>
                  <a:lnTo>
                    <a:pt x="136" y="324"/>
                  </a:lnTo>
                  <a:lnTo>
                    <a:pt x="160" y="314"/>
                  </a:lnTo>
                  <a:lnTo>
                    <a:pt x="182" y="308"/>
                  </a:lnTo>
                  <a:lnTo>
                    <a:pt x="204" y="304"/>
                  </a:lnTo>
                  <a:lnTo>
                    <a:pt x="228" y="300"/>
                  </a:lnTo>
                  <a:lnTo>
                    <a:pt x="250" y="300"/>
                  </a:lnTo>
                  <a:lnTo>
                    <a:pt x="272" y="302"/>
                  </a:lnTo>
                  <a:lnTo>
                    <a:pt x="296" y="306"/>
                  </a:lnTo>
                  <a:close/>
                  <a:moveTo>
                    <a:pt x="296" y="244"/>
                  </a:moveTo>
                  <a:lnTo>
                    <a:pt x="296" y="244"/>
                  </a:lnTo>
                  <a:lnTo>
                    <a:pt x="300" y="244"/>
                  </a:lnTo>
                  <a:lnTo>
                    <a:pt x="304" y="242"/>
                  </a:lnTo>
                  <a:lnTo>
                    <a:pt x="308" y="238"/>
                  </a:lnTo>
                  <a:lnTo>
                    <a:pt x="312" y="234"/>
                  </a:lnTo>
                  <a:lnTo>
                    <a:pt x="312" y="228"/>
                  </a:lnTo>
                  <a:lnTo>
                    <a:pt x="312" y="224"/>
                  </a:lnTo>
                  <a:lnTo>
                    <a:pt x="308" y="220"/>
                  </a:lnTo>
                  <a:lnTo>
                    <a:pt x="304" y="218"/>
                  </a:lnTo>
                  <a:lnTo>
                    <a:pt x="280" y="214"/>
                  </a:lnTo>
                  <a:lnTo>
                    <a:pt x="254" y="212"/>
                  </a:lnTo>
                  <a:lnTo>
                    <a:pt x="230" y="212"/>
                  </a:lnTo>
                  <a:lnTo>
                    <a:pt x="204" y="216"/>
                  </a:lnTo>
                  <a:lnTo>
                    <a:pt x="180" y="220"/>
                  </a:lnTo>
                  <a:lnTo>
                    <a:pt x="154" y="228"/>
                  </a:lnTo>
                  <a:lnTo>
                    <a:pt x="130" y="238"/>
                  </a:lnTo>
                  <a:lnTo>
                    <a:pt x="106" y="250"/>
                  </a:lnTo>
                  <a:lnTo>
                    <a:pt x="102" y="252"/>
                  </a:lnTo>
                  <a:lnTo>
                    <a:pt x="98" y="258"/>
                  </a:lnTo>
                  <a:lnTo>
                    <a:pt x="96" y="262"/>
                  </a:lnTo>
                  <a:lnTo>
                    <a:pt x="98" y="266"/>
                  </a:lnTo>
                  <a:lnTo>
                    <a:pt x="100" y="270"/>
                  </a:lnTo>
                  <a:lnTo>
                    <a:pt x="104" y="274"/>
                  </a:lnTo>
                  <a:lnTo>
                    <a:pt x="110" y="274"/>
                  </a:lnTo>
                  <a:lnTo>
                    <a:pt x="114" y="272"/>
                  </a:lnTo>
                  <a:lnTo>
                    <a:pt x="136" y="262"/>
                  </a:lnTo>
                  <a:lnTo>
                    <a:pt x="160" y="252"/>
                  </a:lnTo>
                  <a:lnTo>
                    <a:pt x="182" y="246"/>
                  </a:lnTo>
                  <a:lnTo>
                    <a:pt x="204" y="242"/>
                  </a:lnTo>
                  <a:lnTo>
                    <a:pt x="228" y="238"/>
                  </a:lnTo>
                  <a:lnTo>
                    <a:pt x="250" y="238"/>
                  </a:lnTo>
                  <a:lnTo>
                    <a:pt x="272" y="240"/>
                  </a:lnTo>
                  <a:lnTo>
                    <a:pt x="296" y="244"/>
                  </a:lnTo>
                  <a:close/>
                  <a:moveTo>
                    <a:pt x="296" y="182"/>
                  </a:moveTo>
                  <a:lnTo>
                    <a:pt x="296" y="182"/>
                  </a:lnTo>
                  <a:lnTo>
                    <a:pt x="272" y="178"/>
                  </a:lnTo>
                  <a:lnTo>
                    <a:pt x="250" y="178"/>
                  </a:lnTo>
                  <a:lnTo>
                    <a:pt x="228" y="178"/>
                  </a:lnTo>
                  <a:lnTo>
                    <a:pt x="204" y="180"/>
                  </a:lnTo>
                  <a:lnTo>
                    <a:pt x="182" y="184"/>
                  </a:lnTo>
                  <a:lnTo>
                    <a:pt x="160" y="192"/>
                  </a:lnTo>
                  <a:lnTo>
                    <a:pt x="136" y="200"/>
                  </a:lnTo>
                  <a:lnTo>
                    <a:pt x="114" y="210"/>
                  </a:lnTo>
                  <a:lnTo>
                    <a:pt x="110" y="212"/>
                  </a:lnTo>
                  <a:lnTo>
                    <a:pt x="104" y="212"/>
                  </a:lnTo>
                  <a:lnTo>
                    <a:pt x="100" y="210"/>
                  </a:lnTo>
                  <a:lnTo>
                    <a:pt x="98" y="206"/>
                  </a:lnTo>
                  <a:lnTo>
                    <a:pt x="96" y="200"/>
                  </a:lnTo>
                  <a:lnTo>
                    <a:pt x="98" y="196"/>
                  </a:lnTo>
                  <a:lnTo>
                    <a:pt x="102" y="192"/>
                  </a:lnTo>
                  <a:lnTo>
                    <a:pt x="106" y="188"/>
                  </a:lnTo>
                  <a:lnTo>
                    <a:pt x="130" y="176"/>
                  </a:lnTo>
                  <a:lnTo>
                    <a:pt x="154" y="166"/>
                  </a:lnTo>
                  <a:lnTo>
                    <a:pt x="180" y="160"/>
                  </a:lnTo>
                  <a:lnTo>
                    <a:pt x="204" y="154"/>
                  </a:lnTo>
                  <a:lnTo>
                    <a:pt x="230" y="152"/>
                  </a:lnTo>
                  <a:lnTo>
                    <a:pt x="254" y="152"/>
                  </a:lnTo>
                  <a:lnTo>
                    <a:pt x="280" y="154"/>
                  </a:lnTo>
                  <a:lnTo>
                    <a:pt x="304" y="158"/>
                  </a:lnTo>
                  <a:lnTo>
                    <a:pt x="308" y="160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2" y="172"/>
                  </a:lnTo>
                  <a:lnTo>
                    <a:pt x="308" y="178"/>
                  </a:lnTo>
                  <a:lnTo>
                    <a:pt x="304" y="182"/>
                  </a:lnTo>
                  <a:lnTo>
                    <a:pt x="300" y="182"/>
                  </a:lnTo>
                  <a:lnTo>
                    <a:pt x="296" y="182"/>
                  </a:lnTo>
                  <a:close/>
                </a:path>
              </a:pathLst>
            </a:custGeom>
            <a:solidFill>
              <a:srgbClr val="33669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对角圆角矩形 2"/>
          <p:cNvSpPr/>
          <p:nvPr/>
        </p:nvSpPr>
        <p:spPr>
          <a:xfrm>
            <a:off x="6635750" y="4411345"/>
            <a:ext cx="2334260" cy="464185"/>
          </a:xfrm>
          <a:prstGeom prst="round2DiagRect">
            <a:avLst>
              <a:gd name="adj1" fmla="val 50000"/>
              <a:gd name="adj2" fmla="val 0"/>
            </a:avLst>
          </a:prstGeom>
          <a:pattFill prst="pct10">
            <a:fgClr>
              <a:srgbClr val="5B9BD5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21805" y="4443730"/>
            <a:ext cx="19621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>
                <a:solidFill>
                  <a:srgbClr val="3366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课程名称</a:t>
            </a:r>
          </a:p>
        </p:txBody>
      </p:sp>
      <p:pic>
        <p:nvPicPr>
          <p:cNvPr id="2" name="图片 1" descr="标准组合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9075" y="234950"/>
            <a:ext cx="1891030" cy="4260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徽标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79460" y="175895"/>
            <a:ext cx="621030" cy="621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098550"/>
            <a:ext cx="9144000" cy="2946400"/>
          </a:xfrm>
          <a:prstGeom prst="rect">
            <a:avLst/>
          </a:prstGeom>
          <a:solidFill>
            <a:srgbClr val="33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915" name="TextBox 4"/>
          <p:cNvSpPr/>
          <p:nvPr/>
        </p:nvSpPr>
        <p:spPr>
          <a:xfrm>
            <a:off x="3463290" y="1951038"/>
            <a:ext cx="221742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914400" eaLnBrk="1" hangingPunct="1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本章结束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4044950"/>
            <a:ext cx="9144000" cy="69850"/>
          </a:xfrm>
          <a:prstGeom prst="rect">
            <a:avLst/>
          </a:prstGeom>
          <a:solidFill>
            <a:srgbClr val="2D5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 descr="标准组合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19075" y="234950"/>
            <a:ext cx="1891030" cy="4260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858260" y="2978785"/>
            <a:ext cx="1426845" cy="892175"/>
            <a:chOff x="5950" y="4826"/>
            <a:chExt cx="2247" cy="1405"/>
          </a:xfrm>
        </p:grpSpPr>
        <p:sp>
          <p:nvSpPr>
            <p:cNvPr id="24579" name="矩形 8"/>
            <p:cNvSpPr/>
            <p:nvPr>
              <p:custDataLst>
                <p:tags r:id="rId2"/>
              </p:custDataLst>
            </p:nvPr>
          </p:nvSpPr>
          <p:spPr>
            <a:xfrm>
              <a:off x="5950" y="4826"/>
              <a:ext cx="2247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defTabSz="914400" eaLnBrk="1" hangingPunct="1"/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教师</a:t>
              </a:r>
            </a:p>
          </p:txBody>
        </p:sp>
        <p:sp>
          <p:nvSpPr>
            <p:cNvPr id="24580" name="矩形 10"/>
            <p:cNvSpPr/>
            <p:nvPr>
              <p:custDataLst>
                <p:tags r:id="rId3"/>
              </p:custDataLst>
            </p:nvPr>
          </p:nvSpPr>
          <p:spPr>
            <a:xfrm>
              <a:off x="5950" y="5286"/>
              <a:ext cx="2247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defTabSz="914400" eaLnBrk="1" hangingPunct="1"/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专业</a:t>
              </a:r>
            </a:p>
          </p:txBody>
        </p:sp>
        <p:sp>
          <p:nvSpPr>
            <p:cNvPr id="3" name="矩形 10"/>
            <p:cNvSpPr/>
            <p:nvPr>
              <p:custDataLst>
                <p:tags r:id="rId4"/>
              </p:custDataLst>
            </p:nvPr>
          </p:nvSpPr>
          <p:spPr>
            <a:xfrm>
              <a:off x="6646" y="5746"/>
              <a:ext cx="856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defTabSz="914400" eaLnBrk="1" hangingPunct="1"/>
              <a:r>
                <a:rPr lang="zh-CN" altLang="en-US" sz="1400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学部</a:t>
              </a:r>
              <a:endParaRPr lang="zh-CN" altLang="en-US" sz="1400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92f3523-ea5f-456f-af88-ff87117c724e"/>
  <p:tag name="COMMONDATA" val="eyJoZGlkIjoiYWFjYzk2ZjUzYTU3Y2VhMThjMTQ2N2JlZWM0NzlhOD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</Words>
  <Application>Microsoft Office PowerPoint</Application>
  <PresentationFormat>全屏显示(16:9)</PresentationFormat>
  <Paragraphs>18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微软雅黑</vt:lpstr>
      <vt:lpstr>Arial</vt:lpstr>
      <vt:lpstr>Calibri</vt:lpstr>
      <vt:lpstr>Calibri Light</vt:lpstr>
      <vt:lpstr>Impact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熊猫设计出品</dc:creator>
  <cp:lastModifiedBy>sammi</cp:lastModifiedBy>
  <cp:revision>78</cp:revision>
  <dcterms:created xsi:type="dcterms:W3CDTF">2023-03-31T07:34:00Z</dcterms:created>
  <dcterms:modified xsi:type="dcterms:W3CDTF">2023-04-03T00:21:13Z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FD8C825AC0703828EC8C266404EAECD3</vt:lpwstr>
  </property>
  <property fmtid="{D5CDD505-2E9C-101B-9397-08002B2CF9AE}" pid="3" name="KSOProductBuildVer">
    <vt:lpwstr>2052-11.1.0.14036</vt:lpwstr>
  </property>
</Properties>
</file>