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57" r:id="rId4"/>
    <p:sldId id="259" r:id="rId5"/>
  </p:sldIdLst>
  <p:sldSz cx="9144000" cy="6858000" type="screen4x3"/>
  <p:notesSz cx="7104063" cy="10234613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29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98" d="100"/>
          <a:sy n="98" d="100"/>
        </p:scale>
        <p:origin x="2100" y="96"/>
      </p:cViewPr>
      <p:guideLst>
        <p:guide orient="horz" pos="2150"/>
        <p:guide pos="29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892" y="1279525"/>
            <a:ext cx="460586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469127"/>
            <a:ext cx="7730945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7730945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2023/4/3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2023/4/3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室内, 汽车, 食物, 雪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9145905" cy="6858000"/>
          </a:xfrm>
          <a:prstGeom prst="rect">
            <a:avLst/>
          </a:prstGeom>
        </p:spPr>
      </p:pic>
      <p:sp>
        <p:nvSpPr>
          <p:cNvPr id="8" name="任意多边形: 形状 51"/>
          <p:cNvSpPr/>
          <p:nvPr/>
        </p:nvSpPr>
        <p:spPr>
          <a:xfrm>
            <a:off x="3998595" y="0"/>
            <a:ext cx="5145405" cy="6858635"/>
          </a:xfrm>
          <a:custGeom>
            <a:avLst/>
            <a:gdLst>
              <a:gd name="connsiteX0" fmla="*/ 3022458 w 5488929"/>
              <a:gd name="connsiteY0" fmla="*/ 0 h 6858000"/>
              <a:gd name="connsiteX1" fmla="*/ 5488929 w 5488929"/>
              <a:gd name="connsiteY1" fmla="*/ 0 h 6858000"/>
              <a:gd name="connsiteX2" fmla="*/ 5488929 w 5488929"/>
              <a:gd name="connsiteY2" fmla="*/ 6858000 h 6858000"/>
              <a:gd name="connsiteX3" fmla="*/ 0 w 5488929"/>
              <a:gd name="connsiteY3" fmla="*/ 6858000 h 6858000"/>
              <a:gd name="connsiteX4" fmla="*/ 3022458 w 548892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929" h="6858000">
                <a:moveTo>
                  <a:pt x="3022458" y="0"/>
                </a:moveTo>
                <a:lnTo>
                  <a:pt x="5488929" y="0"/>
                </a:lnTo>
                <a:lnTo>
                  <a:pt x="5488929" y="6858000"/>
                </a:lnTo>
                <a:lnTo>
                  <a:pt x="0" y="6858000"/>
                </a:lnTo>
                <a:cubicBezTo>
                  <a:pt x="5209096" y="5034987"/>
                  <a:pt x="1332065" y="1475772"/>
                  <a:pt x="3022458" y="0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4467860" y="1530350"/>
            <a:ext cx="4065905" cy="4065905"/>
          </a:xfrm>
          <a:prstGeom prst="arc">
            <a:avLst>
              <a:gd name="adj1" fmla="val 15807671"/>
              <a:gd name="adj2" fmla="val 8806097"/>
            </a:avLst>
          </a:prstGeom>
          <a:ln w="19050" cap="rnd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68520" y="1714500"/>
            <a:ext cx="3654425" cy="3654425"/>
          </a:xfrm>
          <a:prstGeom prst="ellipse">
            <a:avLst/>
          </a:prstGeom>
          <a:noFill/>
          <a:ln>
            <a:solidFill>
              <a:srgbClr val="315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弧形 10"/>
          <p:cNvSpPr/>
          <p:nvPr/>
        </p:nvSpPr>
        <p:spPr>
          <a:xfrm>
            <a:off x="4475480" y="1521460"/>
            <a:ext cx="4065905" cy="4065905"/>
          </a:xfrm>
          <a:prstGeom prst="arc">
            <a:avLst>
              <a:gd name="adj1" fmla="val 16549310"/>
              <a:gd name="adj2" fmla="val 6121730"/>
            </a:avLst>
          </a:prstGeom>
          <a:ln w="19050" cap="rnd">
            <a:solidFill>
              <a:srgbClr val="FFFFFF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4281805" y="1327785"/>
            <a:ext cx="4478655" cy="4478655"/>
          </a:xfrm>
          <a:prstGeom prst="arc">
            <a:avLst>
              <a:gd name="adj1" fmla="val 1811188"/>
              <a:gd name="adj2" fmla="val 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18660" y="1939290"/>
            <a:ext cx="384175" cy="38417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100185" y="3361055"/>
            <a:ext cx="103505" cy="10350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722360" y="4781550"/>
            <a:ext cx="103505" cy="10350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7" name="图片 26" descr="91529822720e0cf3d7ca94ac3209e51fbe096b637c1e"/>
          <p:cNvPicPr>
            <a:picLocks noChangeAspect="1"/>
          </p:cNvPicPr>
          <p:nvPr/>
        </p:nvPicPr>
        <p:blipFill>
          <a:blip r:embed="rId4"/>
          <a:srcRect l="12492" r="12492"/>
          <a:stretch>
            <a:fillRect/>
          </a:stretch>
        </p:blipFill>
        <p:spPr>
          <a:xfrm>
            <a:off x="4902835" y="1837690"/>
            <a:ext cx="3426460" cy="3426460"/>
          </a:xfrm>
          <a:prstGeom prst="ellipse">
            <a:avLst/>
          </a:prstGeom>
        </p:spPr>
      </p:pic>
      <p:sp>
        <p:nvSpPr>
          <p:cNvPr id="37" name="文本框 36" descr="7b0a20202020227461726765744d6f64756c65223a202270726f636573734f6e6c696e65466f6e7473220a7d0a"/>
          <p:cNvSpPr txBox="1"/>
          <p:nvPr/>
        </p:nvSpPr>
        <p:spPr>
          <a:xfrm>
            <a:off x="419452" y="2679279"/>
            <a:ext cx="59159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30000">
                      <a:srgbClr val="9444BC"/>
                    </a:gs>
                    <a:gs pos="100000">
                      <a:srgbClr val="0878CD"/>
                    </a:gs>
                  </a:gsLst>
                  <a:lin ang="19800000" scaled="0"/>
                </a:gra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r>
              <a:rPr lang="zh-CN" altLang="en-US" b="1">
                <a:solidFill>
                  <a:srgbClr val="31559A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课程名称</a:t>
            </a:r>
          </a:p>
        </p:txBody>
      </p:sp>
      <p:sp>
        <p:nvSpPr>
          <p:cNvPr id="38" name="TextBox 7"/>
          <p:cNvSpPr txBox="1"/>
          <p:nvPr/>
        </p:nvSpPr>
        <p:spPr>
          <a:xfrm>
            <a:off x="430584" y="4335046"/>
            <a:ext cx="509333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专业</a:t>
            </a:r>
          </a:p>
        </p:txBody>
      </p:sp>
      <p:sp>
        <p:nvSpPr>
          <p:cNvPr id="39" name="矩形: 圆角 20"/>
          <p:cNvSpPr/>
          <p:nvPr/>
        </p:nvSpPr>
        <p:spPr>
          <a:xfrm>
            <a:off x="547370" y="5066030"/>
            <a:ext cx="2154555" cy="521335"/>
          </a:xfrm>
          <a:prstGeom prst="roundRect">
            <a:avLst>
              <a:gd name="adj" fmla="val 14234"/>
            </a:avLst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教师姓名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30483" y="3955411"/>
            <a:ext cx="529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学部</a:t>
            </a:r>
          </a:p>
        </p:txBody>
      </p:sp>
      <p:sp>
        <p:nvSpPr>
          <p:cNvPr id="42" name="任意多边形: 形状 47"/>
          <p:cNvSpPr/>
          <p:nvPr/>
        </p:nvSpPr>
        <p:spPr>
          <a:xfrm>
            <a:off x="3106420" y="0"/>
            <a:ext cx="892175" cy="384175"/>
          </a:xfrm>
          <a:custGeom>
            <a:avLst/>
            <a:gdLst>
              <a:gd name="connsiteX0" fmla="*/ 3667 w 1227790"/>
              <a:gd name="connsiteY0" fmla="*/ 0 h 576809"/>
              <a:gd name="connsiteX1" fmla="*/ 1224124 w 1227790"/>
              <a:gd name="connsiteY1" fmla="*/ 0 h 576809"/>
              <a:gd name="connsiteX2" fmla="*/ 1227790 w 1227790"/>
              <a:gd name="connsiteY2" fmla="*/ 32259 h 576809"/>
              <a:gd name="connsiteX3" fmla="*/ 613895 w 1227790"/>
              <a:gd name="connsiteY3" fmla="*/ 576809 h 576809"/>
              <a:gd name="connsiteX4" fmla="*/ 0 w 1227790"/>
              <a:gd name="connsiteY4" fmla="*/ 32259 h 57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790" h="576809">
                <a:moveTo>
                  <a:pt x="3667" y="0"/>
                </a:moveTo>
                <a:lnTo>
                  <a:pt x="1224124" y="0"/>
                </a:lnTo>
                <a:lnTo>
                  <a:pt x="1227790" y="32259"/>
                </a:lnTo>
                <a:cubicBezTo>
                  <a:pt x="1227790" y="333006"/>
                  <a:pt x="952940" y="576809"/>
                  <a:pt x="613895" y="576809"/>
                </a:cubicBezTo>
                <a:cubicBezTo>
                  <a:pt x="274850" y="576809"/>
                  <a:pt x="0" y="333006"/>
                  <a:pt x="0" y="32259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2_画板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31470" y="-538480"/>
            <a:ext cx="3033395" cy="2135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室内, 汽车, 食物, 雪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9145905" cy="6858000"/>
          </a:xfrm>
          <a:prstGeom prst="rect">
            <a:avLst/>
          </a:prstGeom>
        </p:spPr>
      </p:pic>
      <p:sp>
        <p:nvSpPr>
          <p:cNvPr id="77" name="任意多边形: 形状 17"/>
          <p:cNvSpPr/>
          <p:nvPr/>
        </p:nvSpPr>
        <p:spPr>
          <a:xfrm>
            <a:off x="0" y="0"/>
            <a:ext cx="1028700" cy="756285"/>
          </a:xfrm>
          <a:custGeom>
            <a:avLst/>
            <a:gdLst>
              <a:gd name="connsiteX0" fmla="*/ 0 w 1125638"/>
              <a:gd name="connsiteY0" fmla="*/ 0 h 800100"/>
              <a:gd name="connsiteX1" fmla="*/ 1125638 w 1125638"/>
              <a:gd name="connsiteY1" fmla="*/ 0 h 800100"/>
              <a:gd name="connsiteX2" fmla="*/ 325538 w 1125638"/>
              <a:gd name="connsiteY2" fmla="*/ 800100 h 800100"/>
              <a:gd name="connsiteX3" fmla="*/ 14103 w 1125638"/>
              <a:gd name="connsiteY3" fmla="*/ 737224 h 800100"/>
              <a:gd name="connsiteX4" fmla="*/ 0 w 1125638"/>
              <a:gd name="connsiteY4" fmla="*/ 729569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38" h="800100">
                <a:moveTo>
                  <a:pt x="0" y="0"/>
                </a:moveTo>
                <a:lnTo>
                  <a:pt x="1125638" y="0"/>
                </a:lnTo>
                <a:cubicBezTo>
                  <a:pt x="1125638" y="441883"/>
                  <a:pt x="767421" y="800100"/>
                  <a:pt x="325538" y="800100"/>
                </a:cubicBezTo>
                <a:cubicBezTo>
                  <a:pt x="215067" y="800100"/>
                  <a:pt x="109826" y="777712"/>
                  <a:pt x="14103" y="737224"/>
                </a:cubicBezTo>
                <a:lnTo>
                  <a:pt x="0" y="729569"/>
                </a:ln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9" name="图片 28" descr="徽标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177165"/>
            <a:ext cx="402590" cy="402590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6393180" y="0"/>
            <a:ext cx="2750820" cy="2576195"/>
          </a:xfrm>
          <a:custGeom>
            <a:avLst/>
            <a:gdLst>
              <a:gd name="connsiteX0" fmla="*/ 74558 w 3827462"/>
              <a:gd name="connsiteY0" fmla="*/ 0 h 3584680"/>
              <a:gd name="connsiteX1" fmla="*/ 1620617 w 3827462"/>
              <a:gd name="connsiteY1" fmla="*/ 0 h 3584680"/>
              <a:gd name="connsiteX2" fmla="*/ 1582877 w 3827462"/>
              <a:gd name="connsiteY2" fmla="*/ 78343 h 3584680"/>
              <a:gd name="connsiteX3" fmla="*/ 1467550 w 3827462"/>
              <a:gd name="connsiteY3" fmla="*/ 649579 h 3584680"/>
              <a:gd name="connsiteX4" fmla="*/ 2935100 w 3827462"/>
              <a:gd name="connsiteY4" fmla="*/ 2117129 h 3584680"/>
              <a:gd name="connsiteX5" fmla="*/ 3755621 w 3827462"/>
              <a:gd name="connsiteY5" fmla="*/ 1866494 h 3584680"/>
              <a:gd name="connsiteX6" fmla="*/ 3827462 w 3827462"/>
              <a:gd name="connsiteY6" fmla="*/ 1812773 h 3584680"/>
              <a:gd name="connsiteX7" fmla="*/ 3827462 w 3827462"/>
              <a:gd name="connsiteY7" fmla="*/ 3445568 h 3584680"/>
              <a:gd name="connsiteX8" fmla="*/ 3807910 w 3827462"/>
              <a:gd name="connsiteY8" fmla="*/ 3452724 h 3584680"/>
              <a:gd name="connsiteX9" fmla="*/ 2935101 w 3827462"/>
              <a:gd name="connsiteY9" fmla="*/ 3584680 h 3584680"/>
              <a:gd name="connsiteX10" fmla="*/ 0 w 3827462"/>
              <a:gd name="connsiteY10" fmla="*/ 649579 h 3584680"/>
              <a:gd name="connsiteX11" fmla="*/ 59631 w 3827462"/>
              <a:gd name="connsiteY11" fmla="*/ 58054 h 358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27462" h="3584680">
                <a:moveTo>
                  <a:pt x="74558" y="0"/>
                </a:moveTo>
                <a:lnTo>
                  <a:pt x="1620617" y="0"/>
                </a:lnTo>
                <a:lnTo>
                  <a:pt x="1582877" y="78343"/>
                </a:lnTo>
                <a:cubicBezTo>
                  <a:pt x="1508615" y="253918"/>
                  <a:pt x="1467550" y="446953"/>
                  <a:pt x="1467550" y="649579"/>
                </a:cubicBezTo>
                <a:cubicBezTo>
                  <a:pt x="1467550" y="1460084"/>
                  <a:pt x="2124595" y="2117129"/>
                  <a:pt x="2935100" y="2117129"/>
                </a:cubicBezTo>
                <a:cubicBezTo>
                  <a:pt x="3239039" y="2117129"/>
                  <a:pt x="3521398" y="2024732"/>
                  <a:pt x="3755621" y="1866494"/>
                </a:cubicBezTo>
                <a:lnTo>
                  <a:pt x="3827462" y="1812773"/>
                </a:lnTo>
                <a:lnTo>
                  <a:pt x="3827462" y="3445568"/>
                </a:lnTo>
                <a:lnTo>
                  <a:pt x="3807910" y="3452724"/>
                </a:lnTo>
                <a:cubicBezTo>
                  <a:pt x="3532190" y="3538482"/>
                  <a:pt x="3239041" y="3584680"/>
                  <a:pt x="2935101" y="3584680"/>
                </a:cubicBezTo>
                <a:cubicBezTo>
                  <a:pt x="1314089" y="3584680"/>
                  <a:pt x="0" y="2270591"/>
                  <a:pt x="0" y="649579"/>
                </a:cubicBezTo>
                <a:cubicBezTo>
                  <a:pt x="0" y="446953"/>
                  <a:pt x="20533" y="249122"/>
                  <a:pt x="59631" y="58054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91529822720e0cf3d7ca94ac3209e51fbe096b637c1e"/>
          <p:cNvPicPr>
            <a:picLocks noChangeAspect="1"/>
          </p:cNvPicPr>
          <p:nvPr/>
        </p:nvPicPr>
        <p:blipFill>
          <a:blip r:embed="rId5"/>
          <a:srcRect l="12492" r="12492"/>
          <a:stretch>
            <a:fillRect/>
          </a:stretch>
        </p:blipFill>
        <p:spPr>
          <a:xfrm>
            <a:off x="5292090" y="1463675"/>
            <a:ext cx="3616325" cy="3616325"/>
          </a:xfrm>
          <a:prstGeom prst="ellipse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746750" y="1654175"/>
            <a:ext cx="340995" cy="34099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164686" y="2140376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82013" y="561469"/>
            <a:ext cx="2274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6000" b="1" i="0">
                <a:solidFill>
                  <a:srgbClr val="31559A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669056" y="1202057"/>
            <a:ext cx="1605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dist"/>
            <a:r>
              <a:rPr lang="en-US" altLang="zh-CN" sz="1100" i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1100" i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164473" y="32838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164473" y="44268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164473" y="55698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" y="10160"/>
            <a:ext cx="9154160" cy="6824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74050" y="315595"/>
            <a:ext cx="686435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室内, 汽车, 食物, 雪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9145905" cy="6858000"/>
          </a:xfrm>
          <a:prstGeom prst="rect">
            <a:avLst/>
          </a:prstGeom>
        </p:spPr>
      </p:pic>
      <p:sp>
        <p:nvSpPr>
          <p:cNvPr id="8" name="任意多边形: 形状 51"/>
          <p:cNvSpPr/>
          <p:nvPr/>
        </p:nvSpPr>
        <p:spPr>
          <a:xfrm>
            <a:off x="3998595" y="0"/>
            <a:ext cx="5145405" cy="6858635"/>
          </a:xfrm>
          <a:custGeom>
            <a:avLst/>
            <a:gdLst>
              <a:gd name="connsiteX0" fmla="*/ 3022458 w 5488929"/>
              <a:gd name="connsiteY0" fmla="*/ 0 h 6858000"/>
              <a:gd name="connsiteX1" fmla="*/ 5488929 w 5488929"/>
              <a:gd name="connsiteY1" fmla="*/ 0 h 6858000"/>
              <a:gd name="connsiteX2" fmla="*/ 5488929 w 5488929"/>
              <a:gd name="connsiteY2" fmla="*/ 6858000 h 6858000"/>
              <a:gd name="connsiteX3" fmla="*/ 0 w 5488929"/>
              <a:gd name="connsiteY3" fmla="*/ 6858000 h 6858000"/>
              <a:gd name="connsiteX4" fmla="*/ 3022458 w 548892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929" h="6858000">
                <a:moveTo>
                  <a:pt x="3022458" y="0"/>
                </a:moveTo>
                <a:lnTo>
                  <a:pt x="5488929" y="0"/>
                </a:lnTo>
                <a:lnTo>
                  <a:pt x="5488929" y="6858000"/>
                </a:lnTo>
                <a:lnTo>
                  <a:pt x="0" y="6858000"/>
                </a:lnTo>
                <a:cubicBezTo>
                  <a:pt x="5209096" y="5034987"/>
                  <a:pt x="1332065" y="1475772"/>
                  <a:pt x="3022458" y="0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4467860" y="1530350"/>
            <a:ext cx="4065905" cy="4065905"/>
          </a:xfrm>
          <a:prstGeom prst="arc">
            <a:avLst>
              <a:gd name="adj1" fmla="val 15807671"/>
              <a:gd name="adj2" fmla="val 8806097"/>
            </a:avLst>
          </a:prstGeom>
          <a:ln w="19050" cap="rnd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68520" y="1714500"/>
            <a:ext cx="3654425" cy="3654425"/>
          </a:xfrm>
          <a:prstGeom prst="ellipse">
            <a:avLst/>
          </a:prstGeom>
          <a:noFill/>
          <a:ln>
            <a:solidFill>
              <a:srgbClr val="315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弧形 10"/>
          <p:cNvSpPr/>
          <p:nvPr/>
        </p:nvSpPr>
        <p:spPr>
          <a:xfrm>
            <a:off x="4475480" y="1521460"/>
            <a:ext cx="4065905" cy="4065905"/>
          </a:xfrm>
          <a:prstGeom prst="arc">
            <a:avLst>
              <a:gd name="adj1" fmla="val 16549310"/>
              <a:gd name="adj2" fmla="val 6121730"/>
            </a:avLst>
          </a:prstGeom>
          <a:ln w="19050" cap="rnd">
            <a:solidFill>
              <a:srgbClr val="FFFFFF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4281805" y="1327785"/>
            <a:ext cx="4478655" cy="4478655"/>
          </a:xfrm>
          <a:prstGeom prst="arc">
            <a:avLst>
              <a:gd name="adj1" fmla="val 1811188"/>
              <a:gd name="adj2" fmla="val 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18660" y="1939290"/>
            <a:ext cx="384175" cy="38417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100185" y="3361055"/>
            <a:ext cx="103505" cy="10350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722360" y="4781550"/>
            <a:ext cx="103505" cy="10350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7" name="图片 26" descr="91529822720e0cf3d7ca94ac3209e51fbe096b637c1e"/>
          <p:cNvPicPr>
            <a:picLocks noChangeAspect="1"/>
          </p:cNvPicPr>
          <p:nvPr/>
        </p:nvPicPr>
        <p:blipFill>
          <a:blip r:embed="rId4"/>
          <a:srcRect l="12492" r="12492"/>
          <a:stretch>
            <a:fillRect/>
          </a:stretch>
        </p:blipFill>
        <p:spPr>
          <a:xfrm>
            <a:off x="4902835" y="1837690"/>
            <a:ext cx="3426460" cy="3426460"/>
          </a:xfrm>
          <a:prstGeom prst="ellipse">
            <a:avLst/>
          </a:prstGeom>
        </p:spPr>
      </p:pic>
      <p:sp>
        <p:nvSpPr>
          <p:cNvPr id="48" name="任意多边形: 形状 47"/>
          <p:cNvSpPr/>
          <p:nvPr/>
        </p:nvSpPr>
        <p:spPr>
          <a:xfrm>
            <a:off x="3106420" y="0"/>
            <a:ext cx="892175" cy="384175"/>
          </a:xfrm>
          <a:custGeom>
            <a:avLst/>
            <a:gdLst>
              <a:gd name="connsiteX0" fmla="*/ 3667 w 1227790"/>
              <a:gd name="connsiteY0" fmla="*/ 0 h 576809"/>
              <a:gd name="connsiteX1" fmla="*/ 1224124 w 1227790"/>
              <a:gd name="connsiteY1" fmla="*/ 0 h 576809"/>
              <a:gd name="connsiteX2" fmla="*/ 1227790 w 1227790"/>
              <a:gd name="connsiteY2" fmla="*/ 32259 h 576809"/>
              <a:gd name="connsiteX3" fmla="*/ 613895 w 1227790"/>
              <a:gd name="connsiteY3" fmla="*/ 576809 h 576809"/>
              <a:gd name="connsiteX4" fmla="*/ 0 w 1227790"/>
              <a:gd name="connsiteY4" fmla="*/ 32259 h 57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790" h="576809">
                <a:moveTo>
                  <a:pt x="3667" y="0"/>
                </a:moveTo>
                <a:lnTo>
                  <a:pt x="1224124" y="0"/>
                </a:lnTo>
                <a:lnTo>
                  <a:pt x="1227790" y="32259"/>
                </a:lnTo>
                <a:cubicBezTo>
                  <a:pt x="1227790" y="333006"/>
                  <a:pt x="952940" y="576809"/>
                  <a:pt x="613895" y="576809"/>
                </a:cubicBezTo>
                <a:cubicBezTo>
                  <a:pt x="274850" y="576809"/>
                  <a:pt x="0" y="333006"/>
                  <a:pt x="0" y="32259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532482" y="2752939"/>
            <a:ext cx="59159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30000">
                      <a:srgbClr val="9444BC"/>
                    </a:gs>
                    <a:gs pos="100000">
                      <a:srgbClr val="0878CD"/>
                    </a:gs>
                  </a:gsLst>
                  <a:lin ang="19800000" scaled="0"/>
                </a:gra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r>
              <a:rPr lang="zh-CN" altLang="en-US" b="1">
                <a:solidFill>
                  <a:srgbClr val="31559A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本章结束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43614" y="4322346"/>
            <a:ext cx="509333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专业</a:t>
            </a:r>
          </a:p>
        </p:txBody>
      </p:sp>
      <p:sp>
        <p:nvSpPr>
          <p:cNvPr id="2" name="矩形: 圆角 20"/>
          <p:cNvSpPr/>
          <p:nvPr/>
        </p:nvSpPr>
        <p:spPr>
          <a:xfrm>
            <a:off x="660400" y="4999355"/>
            <a:ext cx="2154555" cy="521335"/>
          </a:xfrm>
          <a:prstGeom prst="roundRect">
            <a:avLst>
              <a:gd name="adj" fmla="val 14234"/>
            </a:avLst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教师姓名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3513" y="3942711"/>
            <a:ext cx="529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学部</a:t>
            </a:r>
          </a:p>
        </p:txBody>
      </p:sp>
      <p:pic>
        <p:nvPicPr>
          <p:cNvPr id="4" name="图片 3" descr="2_画板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31470" y="-538480"/>
            <a:ext cx="3033395" cy="2135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cf2025e-25bb-4930-8493-40e27aebb526"/>
  <p:tag name="COMMONDATA" val="eyJoZGlkIjoiYWFjYzk2ZjUzYTU3Y2VhMThjMTQ2N2JlZWM0NzlhOD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</Words>
  <Application>Microsoft Office PowerPoint</Application>
  <PresentationFormat>全屏显示(4:3)</PresentationFormat>
  <Paragraphs>17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思源黑体 CN Bold</vt:lpstr>
      <vt:lpstr>思源黑体 CN 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sammi</cp:lastModifiedBy>
  <cp:revision>18</cp:revision>
  <dcterms:created xsi:type="dcterms:W3CDTF">2023-03-30T13:33:00Z</dcterms:created>
  <dcterms:modified xsi:type="dcterms:W3CDTF">2023-04-03T00:22:43Z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400ED8EDAC489DC7C92624647D39F5D6_41</vt:lpwstr>
  </property>
</Properties>
</file>